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1.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 id="2147483698" r:id="rId2"/>
  </p:sldMasterIdLst>
  <p:notesMasterIdLst>
    <p:notesMasterId r:id="rId34"/>
  </p:notesMasterIdLst>
  <p:handoutMasterIdLst>
    <p:handoutMasterId r:id="rId35"/>
  </p:handoutMasterIdLst>
  <p:sldIdLst>
    <p:sldId id="265" r:id="rId3"/>
    <p:sldId id="312" r:id="rId4"/>
    <p:sldId id="287" r:id="rId5"/>
    <p:sldId id="289" r:id="rId6"/>
    <p:sldId id="285" r:id="rId7"/>
    <p:sldId id="290" r:id="rId8"/>
    <p:sldId id="286" r:id="rId9"/>
    <p:sldId id="275" r:id="rId10"/>
    <p:sldId id="293" r:id="rId11"/>
    <p:sldId id="291" r:id="rId12"/>
    <p:sldId id="294" r:id="rId13"/>
    <p:sldId id="288" r:id="rId14"/>
    <p:sldId id="309" r:id="rId15"/>
    <p:sldId id="295" r:id="rId16"/>
    <p:sldId id="308" r:id="rId17"/>
    <p:sldId id="292" r:id="rId18"/>
    <p:sldId id="280" r:id="rId19"/>
    <p:sldId id="310" r:id="rId20"/>
    <p:sldId id="311" r:id="rId21"/>
    <p:sldId id="307" r:id="rId22"/>
    <p:sldId id="313" r:id="rId23"/>
    <p:sldId id="314" r:id="rId24"/>
    <p:sldId id="315" r:id="rId25"/>
    <p:sldId id="316" r:id="rId26"/>
    <p:sldId id="318" r:id="rId27"/>
    <p:sldId id="319" r:id="rId28"/>
    <p:sldId id="320" r:id="rId29"/>
    <p:sldId id="323" r:id="rId30"/>
    <p:sldId id="321" r:id="rId31"/>
    <p:sldId id="322" r:id="rId32"/>
    <p:sldId id="263" r:id="rId3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1">
          <p15:clr>
            <a:srgbClr val="A4A3A4"/>
          </p15:clr>
        </p15:guide>
        <p15:guide id="2" pos="287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369086-7E58-419E-A93A-4BB3A2A6A309}" v="1" dt="2022-11-17T04:34:12.2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48" autoAdjust="0"/>
    <p:restoredTop sz="91187" autoAdjust="0"/>
  </p:normalViewPr>
  <p:slideViewPr>
    <p:cSldViewPr snapToGrid="0" snapToObjects="1" showGuides="1">
      <p:cViewPr varScale="1">
        <p:scale>
          <a:sx n="133" d="100"/>
          <a:sy n="133" d="100"/>
        </p:scale>
        <p:origin x="948" y="120"/>
      </p:cViewPr>
      <p:guideLst>
        <p:guide orient="horz" pos="1611"/>
        <p:guide pos="287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handoutMaster" Target="handoutMasters/handout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Власов Сергей Михайлович" userId="88c2b707-f40f-4043-9aa2-972e2a2b205e" providerId="ADAL" clId="{4C9DF4DD-2901-460A-9652-0002F21B4164}"/>
    <pc:docChg chg="modSld modShowInfo">
      <pc:chgData name="Власов Сергей Михайлович" userId="88c2b707-f40f-4043-9aa2-972e2a2b205e" providerId="ADAL" clId="{4C9DF4DD-2901-460A-9652-0002F21B4164}" dt="2021-02-01T08:51:54.577" v="3"/>
      <pc:docMkLst>
        <pc:docMk/>
      </pc:docMkLst>
      <pc:sldChg chg="delSp modTransition modAnim">
        <pc:chgData name="Власов Сергей Михайлович" userId="88c2b707-f40f-4043-9aa2-972e2a2b205e" providerId="ADAL" clId="{4C9DF4DD-2901-460A-9652-0002F21B4164}" dt="2021-02-01T08:51:54.577" v="3"/>
        <pc:sldMkLst>
          <pc:docMk/>
          <pc:sldMk cId="3472064595" sldId="257"/>
        </pc:sldMkLst>
        <pc:picChg chg="del">
          <ac:chgData name="Власов Сергей Михайлович" userId="88c2b707-f40f-4043-9aa2-972e2a2b205e" providerId="ADAL" clId="{4C9DF4DD-2901-460A-9652-0002F21B4164}" dt="2021-02-01T08:51:54.577" v="3"/>
          <ac:picMkLst>
            <pc:docMk/>
            <pc:sldMk cId="3472064595" sldId="257"/>
            <ac:picMk id="5" creationId="{4D0D0A62-B91F-47C7-AEEB-F04B02378871}"/>
          </ac:picMkLst>
        </pc:picChg>
      </pc:sldChg>
      <pc:sldChg chg="delSp modTransition modAnim">
        <pc:chgData name="Власов Сергей Михайлович" userId="88c2b707-f40f-4043-9aa2-972e2a2b205e" providerId="ADAL" clId="{4C9DF4DD-2901-460A-9652-0002F21B4164}" dt="2021-02-01T08:51:54.577" v="3"/>
        <pc:sldMkLst>
          <pc:docMk/>
          <pc:sldMk cId="1447741309" sldId="258"/>
        </pc:sldMkLst>
        <pc:picChg chg="del">
          <ac:chgData name="Власов Сергей Михайлович" userId="88c2b707-f40f-4043-9aa2-972e2a2b205e" providerId="ADAL" clId="{4C9DF4DD-2901-460A-9652-0002F21B4164}" dt="2021-02-01T08:51:54.577" v="3"/>
          <ac:picMkLst>
            <pc:docMk/>
            <pc:sldMk cId="1447741309" sldId="258"/>
            <ac:picMk id="4" creationId="{3DB89DE4-E4F9-41CB-9E6A-2EFEC9D803F4}"/>
          </ac:picMkLst>
        </pc:picChg>
      </pc:sldChg>
      <pc:sldChg chg="delSp modTransition modAnim">
        <pc:chgData name="Власов Сергей Михайлович" userId="88c2b707-f40f-4043-9aa2-972e2a2b205e" providerId="ADAL" clId="{4C9DF4DD-2901-460A-9652-0002F21B4164}" dt="2021-02-01T08:51:54.577" v="3"/>
        <pc:sldMkLst>
          <pc:docMk/>
          <pc:sldMk cId="1864942597" sldId="263"/>
        </pc:sldMkLst>
        <pc:picChg chg="del">
          <ac:chgData name="Власов Сергей Михайлович" userId="88c2b707-f40f-4043-9aa2-972e2a2b205e" providerId="ADAL" clId="{4C9DF4DD-2901-460A-9652-0002F21B4164}" dt="2021-02-01T08:51:54.577" v="3"/>
          <ac:picMkLst>
            <pc:docMk/>
            <pc:sldMk cId="1864942597" sldId="263"/>
            <ac:picMk id="4" creationId="{64E713FC-36DA-4C92-85E0-ED9892D31604}"/>
          </ac:picMkLst>
        </pc:picChg>
      </pc:sldChg>
      <pc:sldChg chg="delSp modTransition modAnim">
        <pc:chgData name="Власов Сергей Михайлович" userId="88c2b707-f40f-4043-9aa2-972e2a2b205e" providerId="ADAL" clId="{4C9DF4DD-2901-460A-9652-0002F21B4164}" dt="2021-02-01T08:51:54.577" v="3"/>
        <pc:sldMkLst>
          <pc:docMk/>
          <pc:sldMk cId="87172503" sldId="265"/>
        </pc:sldMkLst>
        <pc:picChg chg="del">
          <ac:chgData name="Власов Сергей Михайлович" userId="88c2b707-f40f-4043-9aa2-972e2a2b205e" providerId="ADAL" clId="{4C9DF4DD-2901-460A-9652-0002F21B4164}" dt="2021-02-01T08:51:54.577" v="3"/>
          <ac:picMkLst>
            <pc:docMk/>
            <pc:sldMk cId="87172503" sldId="265"/>
            <ac:picMk id="3" creationId="{656DB54F-0397-4DF3-8490-E1244503A3C8}"/>
          </ac:picMkLst>
        </pc:picChg>
      </pc:sldChg>
      <pc:sldChg chg="delSp modTransition modAnim">
        <pc:chgData name="Власов Сергей Михайлович" userId="88c2b707-f40f-4043-9aa2-972e2a2b205e" providerId="ADAL" clId="{4C9DF4DD-2901-460A-9652-0002F21B4164}" dt="2021-02-01T08:51:54.577" v="3"/>
        <pc:sldMkLst>
          <pc:docMk/>
          <pc:sldMk cId="1818592393" sldId="269"/>
        </pc:sldMkLst>
        <pc:picChg chg="del">
          <ac:chgData name="Власов Сергей Михайлович" userId="88c2b707-f40f-4043-9aa2-972e2a2b205e" providerId="ADAL" clId="{4C9DF4DD-2901-460A-9652-0002F21B4164}" dt="2021-02-01T08:51:54.577" v="3"/>
          <ac:picMkLst>
            <pc:docMk/>
            <pc:sldMk cId="1818592393" sldId="269"/>
            <ac:picMk id="5" creationId="{289E3A86-4A15-4D0F-85A4-7FC0270D8B26}"/>
          </ac:picMkLst>
        </pc:picChg>
      </pc:sldChg>
      <pc:sldChg chg="delSp modTransition modAnim">
        <pc:chgData name="Власов Сергей Михайлович" userId="88c2b707-f40f-4043-9aa2-972e2a2b205e" providerId="ADAL" clId="{4C9DF4DD-2901-460A-9652-0002F21B4164}" dt="2021-02-01T08:51:54.577" v="3"/>
        <pc:sldMkLst>
          <pc:docMk/>
          <pc:sldMk cId="2301341455" sldId="272"/>
        </pc:sldMkLst>
        <pc:picChg chg="del">
          <ac:chgData name="Власов Сергей Михайлович" userId="88c2b707-f40f-4043-9aa2-972e2a2b205e" providerId="ADAL" clId="{4C9DF4DD-2901-460A-9652-0002F21B4164}" dt="2021-02-01T08:51:54.577" v="3"/>
          <ac:picMkLst>
            <pc:docMk/>
            <pc:sldMk cId="2301341455" sldId="272"/>
            <ac:picMk id="5" creationId="{63B56D06-44C7-4D47-9C74-2FF18484C8C8}"/>
          </ac:picMkLst>
        </pc:picChg>
      </pc:sldChg>
      <pc:sldChg chg="delSp modTransition modAnim">
        <pc:chgData name="Власов Сергей Михайлович" userId="88c2b707-f40f-4043-9aa2-972e2a2b205e" providerId="ADAL" clId="{4C9DF4DD-2901-460A-9652-0002F21B4164}" dt="2021-02-01T08:51:54.577" v="3"/>
        <pc:sldMkLst>
          <pc:docMk/>
          <pc:sldMk cId="2284084463" sldId="273"/>
        </pc:sldMkLst>
        <pc:picChg chg="del">
          <ac:chgData name="Власов Сергей Михайлович" userId="88c2b707-f40f-4043-9aa2-972e2a2b205e" providerId="ADAL" clId="{4C9DF4DD-2901-460A-9652-0002F21B4164}" dt="2021-02-01T08:51:54.577" v="3"/>
          <ac:picMkLst>
            <pc:docMk/>
            <pc:sldMk cId="2284084463" sldId="273"/>
            <ac:picMk id="3" creationId="{5CA6F705-0824-484B-B312-C92E44AAC809}"/>
          </ac:picMkLst>
        </pc:picChg>
      </pc:sldChg>
      <pc:sldChg chg="delSp modTransition modAnim">
        <pc:chgData name="Власов Сергей Михайлович" userId="88c2b707-f40f-4043-9aa2-972e2a2b205e" providerId="ADAL" clId="{4C9DF4DD-2901-460A-9652-0002F21B4164}" dt="2021-02-01T08:51:54.577" v="3"/>
        <pc:sldMkLst>
          <pc:docMk/>
          <pc:sldMk cId="594752550" sldId="274"/>
        </pc:sldMkLst>
        <pc:picChg chg="del">
          <ac:chgData name="Власов Сергей Михайлович" userId="88c2b707-f40f-4043-9aa2-972e2a2b205e" providerId="ADAL" clId="{4C9DF4DD-2901-460A-9652-0002F21B4164}" dt="2021-02-01T08:51:54.577" v="3"/>
          <ac:picMkLst>
            <pc:docMk/>
            <pc:sldMk cId="594752550" sldId="274"/>
            <ac:picMk id="5" creationId="{077BC7EE-7A97-42C9-82AA-97AEF9DF8BC4}"/>
          </ac:picMkLst>
        </pc:picChg>
      </pc:sldChg>
      <pc:sldChg chg="delSp modTransition modAnim">
        <pc:chgData name="Власов Сергей Михайлович" userId="88c2b707-f40f-4043-9aa2-972e2a2b205e" providerId="ADAL" clId="{4C9DF4DD-2901-460A-9652-0002F21B4164}" dt="2021-02-01T08:51:54.577" v="3"/>
        <pc:sldMkLst>
          <pc:docMk/>
          <pc:sldMk cId="3860355812" sldId="275"/>
        </pc:sldMkLst>
        <pc:picChg chg="del">
          <ac:chgData name="Власов Сергей Михайлович" userId="88c2b707-f40f-4043-9aa2-972e2a2b205e" providerId="ADAL" clId="{4C9DF4DD-2901-460A-9652-0002F21B4164}" dt="2021-02-01T08:51:54.577" v="3"/>
          <ac:picMkLst>
            <pc:docMk/>
            <pc:sldMk cId="3860355812" sldId="275"/>
            <ac:picMk id="2" creationId="{50C3A4CA-C9C7-46F0-AA1D-A77F75194C2E}"/>
          </ac:picMkLst>
        </pc:picChg>
      </pc:sldChg>
      <pc:sldChg chg="delSp modTransition modAnim">
        <pc:chgData name="Власов Сергей Михайлович" userId="88c2b707-f40f-4043-9aa2-972e2a2b205e" providerId="ADAL" clId="{4C9DF4DD-2901-460A-9652-0002F21B4164}" dt="2021-02-01T08:51:54.577" v="3"/>
        <pc:sldMkLst>
          <pc:docMk/>
          <pc:sldMk cId="82864913" sldId="281"/>
        </pc:sldMkLst>
        <pc:picChg chg="del">
          <ac:chgData name="Власов Сергей Михайлович" userId="88c2b707-f40f-4043-9aa2-972e2a2b205e" providerId="ADAL" clId="{4C9DF4DD-2901-460A-9652-0002F21B4164}" dt="2021-02-01T08:51:54.577" v="3"/>
          <ac:picMkLst>
            <pc:docMk/>
            <pc:sldMk cId="82864913" sldId="281"/>
            <ac:picMk id="3" creationId="{7414F1CA-A8E0-4F05-96C7-05CA193A2458}"/>
          </ac:picMkLst>
        </pc:picChg>
      </pc:sldChg>
      <pc:sldChg chg="delSp modTransition modAnim">
        <pc:chgData name="Власов Сергей Михайлович" userId="88c2b707-f40f-4043-9aa2-972e2a2b205e" providerId="ADAL" clId="{4C9DF4DD-2901-460A-9652-0002F21B4164}" dt="2021-02-01T08:51:54.577" v="3"/>
        <pc:sldMkLst>
          <pc:docMk/>
          <pc:sldMk cId="3977944020" sldId="282"/>
        </pc:sldMkLst>
        <pc:picChg chg="del">
          <ac:chgData name="Власов Сергей Михайлович" userId="88c2b707-f40f-4043-9aa2-972e2a2b205e" providerId="ADAL" clId="{4C9DF4DD-2901-460A-9652-0002F21B4164}" dt="2021-02-01T08:51:54.577" v="3"/>
          <ac:picMkLst>
            <pc:docMk/>
            <pc:sldMk cId="3977944020" sldId="282"/>
            <ac:picMk id="4" creationId="{8233E3A2-24A9-4542-AF94-7C1F550931CA}"/>
          </ac:picMkLst>
        </pc:picChg>
      </pc:sldChg>
      <pc:sldChg chg="delSp modTransition modAnim">
        <pc:chgData name="Власов Сергей Михайлович" userId="88c2b707-f40f-4043-9aa2-972e2a2b205e" providerId="ADAL" clId="{4C9DF4DD-2901-460A-9652-0002F21B4164}" dt="2021-02-01T08:51:54.577" v="3"/>
        <pc:sldMkLst>
          <pc:docMk/>
          <pc:sldMk cId="2707205784" sldId="283"/>
        </pc:sldMkLst>
        <pc:picChg chg="del">
          <ac:chgData name="Власов Сергей Михайлович" userId="88c2b707-f40f-4043-9aa2-972e2a2b205e" providerId="ADAL" clId="{4C9DF4DD-2901-460A-9652-0002F21B4164}" dt="2021-02-01T08:51:54.577" v="3"/>
          <ac:picMkLst>
            <pc:docMk/>
            <pc:sldMk cId="2707205784" sldId="283"/>
            <ac:picMk id="4" creationId="{9D60B52F-37C4-4051-B506-827DD01DA2D4}"/>
          </ac:picMkLst>
        </pc:picChg>
      </pc:sldChg>
      <pc:sldChg chg="delSp modTransition modAnim">
        <pc:chgData name="Власов Сергей Михайлович" userId="88c2b707-f40f-4043-9aa2-972e2a2b205e" providerId="ADAL" clId="{4C9DF4DD-2901-460A-9652-0002F21B4164}" dt="2021-02-01T08:51:54.577" v="3"/>
        <pc:sldMkLst>
          <pc:docMk/>
          <pc:sldMk cId="2796617094" sldId="284"/>
        </pc:sldMkLst>
        <pc:picChg chg="del">
          <ac:chgData name="Власов Сергей Михайлович" userId="88c2b707-f40f-4043-9aa2-972e2a2b205e" providerId="ADAL" clId="{4C9DF4DD-2901-460A-9652-0002F21B4164}" dt="2021-02-01T08:51:54.577" v="3"/>
          <ac:picMkLst>
            <pc:docMk/>
            <pc:sldMk cId="2796617094" sldId="284"/>
            <ac:picMk id="2" creationId="{7D84E99A-F931-44DD-9EFB-530421214000}"/>
          </ac:picMkLst>
        </pc:picChg>
      </pc:sldChg>
      <pc:sldChg chg="delSp modTransition modAnim">
        <pc:chgData name="Власов Сергей Михайлович" userId="88c2b707-f40f-4043-9aa2-972e2a2b205e" providerId="ADAL" clId="{4C9DF4DD-2901-460A-9652-0002F21B4164}" dt="2021-02-01T08:51:54.577" v="3"/>
        <pc:sldMkLst>
          <pc:docMk/>
          <pc:sldMk cId="1222834844" sldId="285"/>
        </pc:sldMkLst>
        <pc:picChg chg="del">
          <ac:chgData name="Власов Сергей Михайлович" userId="88c2b707-f40f-4043-9aa2-972e2a2b205e" providerId="ADAL" clId="{4C9DF4DD-2901-460A-9652-0002F21B4164}" dt="2021-02-01T08:51:54.577" v="3"/>
          <ac:picMkLst>
            <pc:docMk/>
            <pc:sldMk cId="1222834844" sldId="285"/>
            <ac:picMk id="2" creationId="{6E96FA5D-71E6-4D1E-A088-1EDADB1EB690}"/>
          </ac:picMkLst>
        </pc:picChg>
      </pc:sldChg>
      <pc:sldChg chg="delSp modTransition modAnim">
        <pc:chgData name="Власов Сергей Михайлович" userId="88c2b707-f40f-4043-9aa2-972e2a2b205e" providerId="ADAL" clId="{4C9DF4DD-2901-460A-9652-0002F21B4164}" dt="2021-02-01T08:51:54.577" v="3"/>
        <pc:sldMkLst>
          <pc:docMk/>
          <pc:sldMk cId="3980096082" sldId="286"/>
        </pc:sldMkLst>
        <pc:picChg chg="del">
          <ac:chgData name="Власов Сергей Михайлович" userId="88c2b707-f40f-4043-9aa2-972e2a2b205e" providerId="ADAL" clId="{4C9DF4DD-2901-460A-9652-0002F21B4164}" dt="2021-02-01T08:51:54.577" v="3"/>
          <ac:picMkLst>
            <pc:docMk/>
            <pc:sldMk cId="3980096082" sldId="286"/>
            <ac:picMk id="2" creationId="{35FEBDD0-81CD-4A61-9362-0330BFDA8D7C}"/>
          </ac:picMkLst>
        </pc:picChg>
      </pc:sldChg>
      <pc:sldChg chg="delSp modTransition modAnim">
        <pc:chgData name="Власов Сергей Михайлович" userId="88c2b707-f40f-4043-9aa2-972e2a2b205e" providerId="ADAL" clId="{4C9DF4DD-2901-460A-9652-0002F21B4164}" dt="2021-02-01T08:51:54.577" v="3"/>
        <pc:sldMkLst>
          <pc:docMk/>
          <pc:sldMk cId="945712225" sldId="287"/>
        </pc:sldMkLst>
        <pc:picChg chg="del">
          <ac:chgData name="Власов Сергей Михайлович" userId="88c2b707-f40f-4043-9aa2-972e2a2b205e" providerId="ADAL" clId="{4C9DF4DD-2901-460A-9652-0002F21B4164}" dt="2021-02-01T08:51:54.577" v="3"/>
          <ac:picMkLst>
            <pc:docMk/>
            <pc:sldMk cId="945712225" sldId="287"/>
            <ac:picMk id="9" creationId="{1204BA2C-DAF3-4EBA-AB63-49B1AFB9DF55}"/>
          </ac:picMkLst>
        </pc:picChg>
      </pc:sldChg>
      <pc:sldChg chg="delSp modTransition modAnim">
        <pc:chgData name="Власов Сергей Михайлович" userId="88c2b707-f40f-4043-9aa2-972e2a2b205e" providerId="ADAL" clId="{4C9DF4DD-2901-460A-9652-0002F21B4164}" dt="2021-02-01T08:51:54.577" v="3"/>
        <pc:sldMkLst>
          <pc:docMk/>
          <pc:sldMk cId="2314512406" sldId="289"/>
        </pc:sldMkLst>
        <pc:picChg chg="del">
          <ac:chgData name="Власов Сергей Михайлович" userId="88c2b707-f40f-4043-9aa2-972e2a2b205e" providerId="ADAL" clId="{4C9DF4DD-2901-460A-9652-0002F21B4164}" dt="2021-02-01T08:51:54.577" v="3"/>
          <ac:picMkLst>
            <pc:docMk/>
            <pc:sldMk cId="2314512406" sldId="289"/>
            <ac:picMk id="3" creationId="{13AC4DAE-A0C0-4288-AEC8-314BBD42A5C4}"/>
          </ac:picMkLst>
        </pc:picChg>
      </pc:sldChg>
      <pc:sldChg chg="delSp modTransition modAnim">
        <pc:chgData name="Власов Сергей Михайлович" userId="88c2b707-f40f-4043-9aa2-972e2a2b205e" providerId="ADAL" clId="{4C9DF4DD-2901-460A-9652-0002F21B4164}" dt="2021-02-01T08:51:54.577" v="3"/>
        <pc:sldMkLst>
          <pc:docMk/>
          <pc:sldMk cId="80939404" sldId="290"/>
        </pc:sldMkLst>
        <pc:picChg chg="del">
          <ac:chgData name="Власов Сергей Михайлович" userId="88c2b707-f40f-4043-9aa2-972e2a2b205e" providerId="ADAL" clId="{4C9DF4DD-2901-460A-9652-0002F21B4164}" dt="2021-02-01T08:51:54.577" v="3"/>
          <ac:picMkLst>
            <pc:docMk/>
            <pc:sldMk cId="80939404" sldId="290"/>
            <ac:picMk id="3" creationId="{1E6FD799-4160-4F3D-A48C-CAACFD6AB579}"/>
          </ac:picMkLst>
        </pc:picChg>
      </pc:sldChg>
      <pc:sldChg chg="delSp modTransition modAnim">
        <pc:chgData name="Власов Сергей Михайлович" userId="88c2b707-f40f-4043-9aa2-972e2a2b205e" providerId="ADAL" clId="{4C9DF4DD-2901-460A-9652-0002F21B4164}" dt="2021-02-01T08:51:54.577" v="3"/>
        <pc:sldMkLst>
          <pc:docMk/>
          <pc:sldMk cId="207820527" sldId="292"/>
        </pc:sldMkLst>
        <pc:picChg chg="del">
          <ac:chgData name="Власов Сергей Михайлович" userId="88c2b707-f40f-4043-9aa2-972e2a2b205e" providerId="ADAL" clId="{4C9DF4DD-2901-460A-9652-0002F21B4164}" dt="2021-02-01T08:51:54.577" v="3"/>
          <ac:picMkLst>
            <pc:docMk/>
            <pc:sldMk cId="207820527" sldId="292"/>
            <ac:picMk id="3" creationId="{90B4FC99-D07A-489B-B3EC-6F21042ED059}"/>
          </ac:picMkLst>
        </pc:picChg>
      </pc:sldChg>
    </pc:docChg>
  </pc:docChgLst>
  <pc:docChgLst>
    <pc:chgData name="Власов Сергей Михайлович" userId="88c2b707-f40f-4043-9aa2-972e2a2b205e" providerId="ADAL" clId="{517081A8-5282-4592-B241-0EFBACAD59D1}"/>
    <pc:docChg chg="custSel addSld delSld modSld">
      <pc:chgData name="Власов Сергей Михайлович" userId="88c2b707-f40f-4043-9aa2-972e2a2b205e" providerId="ADAL" clId="{517081A8-5282-4592-B241-0EFBACAD59D1}" dt="2022-03-05T07:54:36.558" v="7" actId="1076"/>
      <pc:docMkLst>
        <pc:docMk/>
      </pc:docMkLst>
      <pc:sldChg chg="modSp mod">
        <pc:chgData name="Власов Сергей Михайлович" userId="88c2b707-f40f-4043-9aa2-972e2a2b205e" providerId="ADAL" clId="{517081A8-5282-4592-B241-0EFBACAD59D1}" dt="2022-03-05T07:54:36.558" v="7" actId="1076"/>
        <pc:sldMkLst>
          <pc:docMk/>
          <pc:sldMk cId="3980096082" sldId="286"/>
        </pc:sldMkLst>
        <pc:picChg chg="mod">
          <ac:chgData name="Власов Сергей Михайлович" userId="88c2b707-f40f-4043-9aa2-972e2a2b205e" providerId="ADAL" clId="{517081A8-5282-4592-B241-0EFBACAD59D1}" dt="2022-03-05T07:54:36.558" v="7" actId="1076"/>
          <ac:picMkLst>
            <pc:docMk/>
            <pc:sldMk cId="3980096082" sldId="286"/>
            <ac:picMk id="4" creationId="{5FA5BD23-B5C1-408F-B0B2-4543EE7BFA40}"/>
          </ac:picMkLst>
        </pc:picChg>
      </pc:sldChg>
      <pc:sldChg chg="addSp delSp modSp new del mod">
        <pc:chgData name="Власов Сергей Михайлович" userId="88c2b707-f40f-4043-9aa2-972e2a2b205e" providerId="ADAL" clId="{517081A8-5282-4592-B241-0EFBACAD59D1}" dt="2022-03-05T07:54:31.962" v="6" actId="47"/>
        <pc:sldMkLst>
          <pc:docMk/>
          <pc:sldMk cId="1883583839" sldId="324"/>
        </pc:sldMkLst>
        <pc:spChg chg="del">
          <ac:chgData name="Власов Сергей Михайлович" userId="88c2b707-f40f-4043-9aa2-972e2a2b205e" providerId="ADAL" clId="{517081A8-5282-4592-B241-0EFBACAD59D1}" dt="2022-03-05T07:54:23.714" v="2" actId="478"/>
          <ac:spMkLst>
            <pc:docMk/>
            <pc:sldMk cId="1883583839" sldId="324"/>
            <ac:spMk id="2" creationId="{058D2747-A97C-45B9-8981-87FEC8323F9F}"/>
          </ac:spMkLst>
        </pc:spChg>
        <pc:spChg chg="del">
          <ac:chgData name="Власов Сергей Михайлович" userId="88c2b707-f40f-4043-9aa2-972e2a2b205e" providerId="ADAL" clId="{517081A8-5282-4592-B241-0EFBACAD59D1}" dt="2022-03-05T07:54:24.803" v="3" actId="478"/>
          <ac:spMkLst>
            <pc:docMk/>
            <pc:sldMk cId="1883583839" sldId="324"/>
            <ac:spMk id="3" creationId="{9481F779-B9A4-407C-B5FB-7616A9773399}"/>
          </ac:spMkLst>
        </pc:spChg>
        <pc:spChg chg="add mod">
          <ac:chgData name="Власов Сергей Михайлович" userId="88c2b707-f40f-4043-9aa2-972e2a2b205e" providerId="ADAL" clId="{517081A8-5282-4592-B241-0EFBACAD59D1}" dt="2022-03-05T07:54:22.193" v="1"/>
          <ac:spMkLst>
            <pc:docMk/>
            <pc:sldMk cId="1883583839" sldId="324"/>
            <ac:spMk id="4" creationId="{3E1CDCB7-B5AA-42FC-9701-CA58F80D76AF}"/>
          </ac:spMkLst>
        </pc:spChg>
        <pc:picChg chg="add mod">
          <ac:chgData name="Власов Сергей Михайлович" userId="88c2b707-f40f-4043-9aa2-972e2a2b205e" providerId="ADAL" clId="{517081A8-5282-4592-B241-0EFBACAD59D1}" dt="2022-03-05T07:54:29.305" v="5" actId="1076"/>
          <ac:picMkLst>
            <pc:docMk/>
            <pc:sldMk cId="1883583839" sldId="324"/>
            <ac:picMk id="5" creationId="{F7F34226-1866-4576-8B1E-AF003A066BDB}"/>
          </ac:picMkLst>
        </pc:picChg>
      </pc:sldChg>
    </pc:docChg>
  </pc:docChgLst>
  <pc:docChgLst>
    <pc:chgData name="Власов Сергей Михайлович" userId="88c2b707-f40f-4043-9aa2-972e2a2b205e" providerId="ADAL" clId="{E9369086-7E58-419E-A93A-4BB3A2A6A309}"/>
    <pc:docChg chg="custSel modSld">
      <pc:chgData name="Власов Сергей Михайлович" userId="88c2b707-f40f-4043-9aa2-972e2a2b205e" providerId="ADAL" clId="{E9369086-7E58-419E-A93A-4BB3A2A6A309}" dt="2022-11-17T04:34:12.295" v="2"/>
      <pc:docMkLst>
        <pc:docMk/>
      </pc:docMkLst>
      <pc:sldChg chg="addSp delSp modSp mod">
        <pc:chgData name="Власов Сергей Михайлович" userId="88c2b707-f40f-4043-9aa2-972e2a2b205e" providerId="ADAL" clId="{E9369086-7E58-419E-A93A-4BB3A2A6A309}" dt="2022-11-17T04:34:12.295" v="2"/>
        <pc:sldMkLst>
          <pc:docMk/>
          <pc:sldMk cId="87172503" sldId="265"/>
        </pc:sldMkLst>
        <pc:spChg chg="add del mod">
          <ac:chgData name="Власов Сергей Михайлович" userId="88c2b707-f40f-4043-9aa2-972e2a2b205e" providerId="ADAL" clId="{E9369086-7E58-419E-A93A-4BB3A2A6A309}" dt="2022-11-17T04:34:11.323" v="1" actId="478"/>
          <ac:spMkLst>
            <pc:docMk/>
            <pc:sldMk cId="87172503" sldId="265"/>
            <ac:spMk id="3" creationId="{20B039A9-DFED-00DD-DFFA-B7ADC5BC7E61}"/>
          </ac:spMkLst>
        </pc:spChg>
        <pc:spChg chg="add mod">
          <ac:chgData name="Власов Сергей Михайлович" userId="88c2b707-f40f-4043-9aa2-972e2a2b205e" providerId="ADAL" clId="{E9369086-7E58-419E-A93A-4BB3A2A6A309}" dt="2022-11-17T04:34:12.295" v="2"/>
          <ac:spMkLst>
            <pc:docMk/>
            <pc:sldMk cId="87172503" sldId="265"/>
            <ac:spMk id="4" creationId="{2F148023-5B16-7C74-3851-0343419839B4}"/>
          </ac:spMkLst>
        </pc:spChg>
        <pc:spChg chg="del">
          <ac:chgData name="Власов Сергей Михайлович" userId="88c2b707-f40f-4043-9aa2-972e2a2b205e" providerId="ADAL" clId="{E9369086-7E58-419E-A93A-4BB3A2A6A309}" dt="2022-11-17T04:34:09.718" v="0" actId="478"/>
          <ac:spMkLst>
            <pc:docMk/>
            <pc:sldMk cId="87172503" sldId="265"/>
            <ac:spMk id="5" creationId="{00000000-0000-0000-0000-000000000000}"/>
          </ac:spMkLst>
        </pc:spChg>
      </pc:sldChg>
    </pc:docChg>
  </pc:docChgLst>
  <pc:docChgLst>
    <pc:chgData name="Власов Сергей Михайлович" userId="88c2b707-f40f-4043-9aa2-972e2a2b205e" providerId="ADAL" clId="{15C94B09-5C84-44C0-AC2A-0BB8E7D49B35}"/>
    <pc:docChg chg="custSel modSld">
      <pc:chgData name="Власов Сергей Михайлович" userId="88c2b707-f40f-4043-9aa2-972e2a2b205e" providerId="ADAL" clId="{15C94B09-5C84-44C0-AC2A-0BB8E7D49B35}" dt="2022-04-11T12:10:17.937" v="66" actId="1076"/>
      <pc:docMkLst>
        <pc:docMk/>
      </pc:docMkLst>
      <pc:sldChg chg="modSp mod">
        <pc:chgData name="Власов Сергей Михайлович" userId="88c2b707-f40f-4043-9aa2-972e2a2b205e" providerId="ADAL" clId="{15C94B09-5C84-44C0-AC2A-0BB8E7D49B35}" dt="2022-04-11T12:08:27.494" v="32" actId="1076"/>
        <pc:sldMkLst>
          <pc:docMk/>
          <pc:sldMk cId="87172503" sldId="265"/>
        </pc:sldMkLst>
        <pc:spChg chg="mod">
          <ac:chgData name="Власов Сергей Михайлович" userId="88c2b707-f40f-4043-9aa2-972e2a2b205e" providerId="ADAL" clId="{15C94B09-5C84-44C0-AC2A-0BB8E7D49B35}" dt="2022-04-11T12:08:27.494" v="32" actId="1076"/>
          <ac:spMkLst>
            <pc:docMk/>
            <pc:sldMk cId="87172503" sldId="265"/>
            <ac:spMk id="5" creationId="{00000000-0000-0000-0000-000000000000}"/>
          </ac:spMkLst>
        </pc:spChg>
      </pc:sldChg>
      <pc:sldChg chg="modSp mod">
        <pc:chgData name="Власов Сергей Михайлович" userId="88c2b707-f40f-4043-9aa2-972e2a2b205e" providerId="ADAL" clId="{15C94B09-5C84-44C0-AC2A-0BB8E7D49B35}" dt="2022-04-11T12:10:17.937" v="66" actId="1076"/>
        <pc:sldMkLst>
          <pc:docMk/>
          <pc:sldMk cId="3860355812" sldId="275"/>
        </pc:sldMkLst>
        <pc:picChg chg="mod">
          <ac:chgData name="Власов Сергей Михайлович" userId="88c2b707-f40f-4043-9aa2-972e2a2b205e" providerId="ADAL" clId="{15C94B09-5C84-44C0-AC2A-0BB8E7D49B35}" dt="2022-04-11T12:10:17.937" v="66" actId="1076"/>
          <ac:picMkLst>
            <pc:docMk/>
            <pc:sldMk cId="3860355812" sldId="275"/>
            <ac:picMk id="10" creationId="{35C23675-38BF-4E25-B2FE-9B7487E43075}"/>
          </ac:picMkLst>
        </pc:picChg>
      </pc:sldChg>
      <pc:sldChg chg="addSp modSp mod">
        <pc:chgData name="Власов Сергей Михайлович" userId="88c2b707-f40f-4043-9aa2-972e2a2b205e" providerId="ADAL" clId="{15C94B09-5C84-44C0-AC2A-0BB8E7D49B35}" dt="2022-04-11T12:10:08.763" v="65" actId="1076"/>
        <pc:sldMkLst>
          <pc:docMk/>
          <pc:sldMk cId="3980096082" sldId="286"/>
        </pc:sldMkLst>
        <pc:spChg chg="add mod">
          <ac:chgData name="Власов Сергей Михайлович" userId="88c2b707-f40f-4043-9aa2-972e2a2b205e" providerId="ADAL" clId="{15C94B09-5C84-44C0-AC2A-0BB8E7D49B35}" dt="2022-04-11T12:10:08.763" v="65" actId="1076"/>
          <ac:spMkLst>
            <pc:docMk/>
            <pc:sldMk cId="3980096082" sldId="286"/>
            <ac:spMk id="2" creationId="{35320BD7-2634-4AFE-94A7-BAF88B29E7A3}"/>
          </ac:spMkLst>
        </pc:spChg>
      </pc:sldChg>
    </pc:docChg>
  </pc:docChgLst>
  <pc:docChgLst>
    <pc:chgData name="Власов Сергей Михайлович" userId="88c2b707-f40f-4043-9aa2-972e2a2b205e" providerId="ADAL" clId="{CB85F1E0-76BB-4A9F-AF9C-7A29259C0550}"/>
    <pc:docChg chg="undo custSel addSld delSld modSld sldOrd">
      <pc:chgData name="Власов Сергей Михайлович" userId="88c2b707-f40f-4043-9aa2-972e2a2b205e" providerId="ADAL" clId="{CB85F1E0-76BB-4A9F-AF9C-7A29259C0550}" dt="2021-03-31T11:42:05.444" v="1323" actId="20577"/>
      <pc:docMkLst>
        <pc:docMk/>
      </pc:docMkLst>
      <pc:sldChg chg="del">
        <pc:chgData name="Власов Сергей Михайлович" userId="88c2b707-f40f-4043-9aa2-972e2a2b205e" providerId="ADAL" clId="{CB85F1E0-76BB-4A9F-AF9C-7A29259C0550}" dt="2021-03-22T13:57:07.496" v="0" actId="2696"/>
        <pc:sldMkLst>
          <pc:docMk/>
          <pc:sldMk cId="3472064595" sldId="257"/>
        </pc:sldMkLst>
      </pc:sldChg>
      <pc:sldChg chg="del">
        <pc:chgData name="Власов Сергей Михайлович" userId="88c2b707-f40f-4043-9aa2-972e2a2b205e" providerId="ADAL" clId="{CB85F1E0-76BB-4A9F-AF9C-7A29259C0550}" dt="2021-03-22T13:57:07.496" v="0" actId="2696"/>
        <pc:sldMkLst>
          <pc:docMk/>
          <pc:sldMk cId="1447741309" sldId="258"/>
        </pc:sldMkLst>
      </pc:sldChg>
      <pc:sldChg chg="modSp mod">
        <pc:chgData name="Власов Сергей Михайлович" userId="88c2b707-f40f-4043-9aa2-972e2a2b205e" providerId="ADAL" clId="{CB85F1E0-76BB-4A9F-AF9C-7A29259C0550}" dt="2021-03-31T11:42:05.444" v="1323" actId="20577"/>
        <pc:sldMkLst>
          <pc:docMk/>
          <pc:sldMk cId="87172503" sldId="265"/>
        </pc:sldMkLst>
        <pc:spChg chg="mod">
          <ac:chgData name="Власов Сергей Михайлович" userId="88c2b707-f40f-4043-9aa2-972e2a2b205e" providerId="ADAL" clId="{CB85F1E0-76BB-4A9F-AF9C-7A29259C0550}" dt="2021-03-31T11:42:05.444" v="1323" actId="20577"/>
          <ac:spMkLst>
            <pc:docMk/>
            <pc:sldMk cId="87172503" sldId="265"/>
            <ac:spMk id="7" creationId="{00000000-0000-0000-0000-000000000000}"/>
          </ac:spMkLst>
        </pc:spChg>
      </pc:sldChg>
      <pc:sldChg chg="del">
        <pc:chgData name="Власов Сергей Михайлович" userId="88c2b707-f40f-4043-9aa2-972e2a2b205e" providerId="ADAL" clId="{CB85F1E0-76BB-4A9F-AF9C-7A29259C0550}" dt="2021-03-22T13:57:07.496" v="0" actId="2696"/>
        <pc:sldMkLst>
          <pc:docMk/>
          <pc:sldMk cId="1818592393" sldId="269"/>
        </pc:sldMkLst>
      </pc:sldChg>
      <pc:sldChg chg="del">
        <pc:chgData name="Власов Сергей Михайлович" userId="88c2b707-f40f-4043-9aa2-972e2a2b205e" providerId="ADAL" clId="{CB85F1E0-76BB-4A9F-AF9C-7A29259C0550}" dt="2021-03-22T13:57:07.496" v="0" actId="2696"/>
        <pc:sldMkLst>
          <pc:docMk/>
          <pc:sldMk cId="2301341455" sldId="272"/>
        </pc:sldMkLst>
      </pc:sldChg>
      <pc:sldChg chg="del">
        <pc:chgData name="Власов Сергей Михайлович" userId="88c2b707-f40f-4043-9aa2-972e2a2b205e" providerId="ADAL" clId="{CB85F1E0-76BB-4A9F-AF9C-7A29259C0550}" dt="2021-03-22T13:57:07.496" v="0" actId="2696"/>
        <pc:sldMkLst>
          <pc:docMk/>
          <pc:sldMk cId="2284084463" sldId="273"/>
        </pc:sldMkLst>
      </pc:sldChg>
      <pc:sldChg chg="del">
        <pc:chgData name="Власов Сергей Михайлович" userId="88c2b707-f40f-4043-9aa2-972e2a2b205e" providerId="ADAL" clId="{CB85F1E0-76BB-4A9F-AF9C-7A29259C0550}" dt="2021-03-22T13:57:07.496" v="0" actId="2696"/>
        <pc:sldMkLst>
          <pc:docMk/>
          <pc:sldMk cId="594752550" sldId="274"/>
        </pc:sldMkLst>
      </pc:sldChg>
      <pc:sldChg chg="add del">
        <pc:chgData name="Власов Сергей Михайлович" userId="88c2b707-f40f-4043-9aa2-972e2a2b205e" providerId="ADAL" clId="{CB85F1E0-76BB-4A9F-AF9C-7A29259C0550}" dt="2021-03-31T08:54:19.674" v="4"/>
        <pc:sldMkLst>
          <pc:docMk/>
          <pc:sldMk cId="3860355812" sldId="275"/>
        </pc:sldMkLst>
      </pc:sldChg>
      <pc:sldChg chg="addSp modSp add mod">
        <pc:chgData name="Власов Сергей Михайлович" userId="88c2b707-f40f-4043-9aa2-972e2a2b205e" providerId="ADAL" clId="{CB85F1E0-76BB-4A9F-AF9C-7A29259C0550}" dt="2021-03-31T09:44:03.354" v="304" actId="14100"/>
        <pc:sldMkLst>
          <pc:docMk/>
          <pc:sldMk cId="3135994507" sldId="280"/>
        </pc:sldMkLst>
        <pc:spChg chg="mod">
          <ac:chgData name="Власов Сергей Михайлович" userId="88c2b707-f40f-4043-9aa2-972e2a2b205e" providerId="ADAL" clId="{CB85F1E0-76BB-4A9F-AF9C-7A29259C0550}" dt="2021-03-31T09:42:09.467" v="277" actId="27636"/>
          <ac:spMkLst>
            <pc:docMk/>
            <pc:sldMk cId="3135994507" sldId="280"/>
            <ac:spMk id="2" creationId="{DF69C2A4-A9A8-42D4-82C1-A20B22B7DB34}"/>
          </ac:spMkLst>
        </pc:spChg>
        <pc:spChg chg="mod">
          <ac:chgData name="Власов Сергей Михайлович" userId="88c2b707-f40f-4043-9aa2-972e2a2b205e" providerId="ADAL" clId="{CB85F1E0-76BB-4A9F-AF9C-7A29259C0550}" dt="2021-03-31T09:43:08.322" v="294" actId="1076"/>
          <ac:spMkLst>
            <pc:docMk/>
            <pc:sldMk cId="3135994507" sldId="280"/>
            <ac:spMk id="10" creationId="{6536D379-7304-475A-8DB1-AF63E4EB5845}"/>
          </ac:spMkLst>
        </pc:spChg>
        <pc:picChg chg="add mod">
          <ac:chgData name="Власов Сергей Михайлович" userId="88c2b707-f40f-4043-9aa2-972e2a2b205e" providerId="ADAL" clId="{CB85F1E0-76BB-4A9F-AF9C-7A29259C0550}" dt="2021-03-31T09:43:03.296" v="293" actId="1076"/>
          <ac:picMkLst>
            <pc:docMk/>
            <pc:sldMk cId="3135994507" sldId="280"/>
            <ac:picMk id="4" creationId="{26132C38-961B-493B-8EA8-B6D70B1EA5AB}"/>
          </ac:picMkLst>
        </pc:picChg>
        <pc:picChg chg="mod">
          <ac:chgData name="Власов Сергей Михайлович" userId="88c2b707-f40f-4043-9aa2-972e2a2b205e" providerId="ADAL" clId="{CB85F1E0-76BB-4A9F-AF9C-7A29259C0550}" dt="2021-03-31T09:43:55.914" v="302" actId="1076"/>
          <ac:picMkLst>
            <pc:docMk/>
            <pc:sldMk cId="3135994507" sldId="280"/>
            <ac:picMk id="5" creationId="{1400E6AB-C131-40B0-8450-E1D7EE41C906}"/>
          </ac:picMkLst>
        </pc:picChg>
        <pc:picChg chg="mod">
          <ac:chgData name="Власов Сергей Михайлович" userId="88c2b707-f40f-4043-9aa2-972e2a2b205e" providerId="ADAL" clId="{CB85F1E0-76BB-4A9F-AF9C-7A29259C0550}" dt="2021-03-31T09:43:10.993" v="295" actId="1076"/>
          <ac:picMkLst>
            <pc:docMk/>
            <pc:sldMk cId="3135994507" sldId="280"/>
            <ac:picMk id="7" creationId="{996DE6F3-EED1-4687-891F-077139016B8F}"/>
          </ac:picMkLst>
        </pc:picChg>
        <pc:picChg chg="add mod">
          <ac:chgData name="Власов Сергей Михайлович" userId="88c2b707-f40f-4043-9aa2-972e2a2b205e" providerId="ADAL" clId="{CB85F1E0-76BB-4A9F-AF9C-7A29259C0550}" dt="2021-03-31T09:43:28.746" v="298" actId="1076"/>
          <ac:picMkLst>
            <pc:docMk/>
            <pc:sldMk cId="3135994507" sldId="280"/>
            <ac:picMk id="8" creationId="{D939195B-BC57-4B7F-A5CB-1E5C1A36E2AE}"/>
          </ac:picMkLst>
        </pc:picChg>
        <pc:picChg chg="mod">
          <ac:chgData name="Власов Сергей Михайлович" userId="88c2b707-f40f-4043-9aa2-972e2a2b205e" providerId="ADAL" clId="{CB85F1E0-76BB-4A9F-AF9C-7A29259C0550}" dt="2021-03-31T09:44:03.354" v="304" actId="14100"/>
          <ac:picMkLst>
            <pc:docMk/>
            <pc:sldMk cId="3135994507" sldId="280"/>
            <ac:picMk id="9" creationId="{7DF744E3-8EB7-4359-9BA0-D63DB3E98675}"/>
          </ac:picMkLst>
        </pc:picChg>
      </pc:sldChg>
      <pc:sldChg chg="del">
        <pc:chgData name="Власов Сергей Михайлович" userId="88c2b707-f40f-4043-9aa2-972e2a2b205e" providerId="ADAL" clId="{CB85F1E0-76BB-4A9F-AF9C-7A29259C0550}" dt="2021-03-22T13:57:07.496" v="0" actId="2696"/>
        <pc:sldMkLst>
          <pc:docMk/>
          <pc:sldMk cId="82864913" sldId="281"/>
        </pc:sldMkLst>
      </pc:sldChg>
      <pc:sldChg chg="del">
        <pc:chgData name="Власов Сергей Михайлович" userId="88c2b707-f40f-4043-9aa2-972e2a2b205e" providerId="ADAL" clId="{CB85F1E0-76BB-4A9F-AF9C-7A29259C0550}" dt="2021-03-22T13:57:07.496" v="0" actId="2696"/>
        <pc:sldMkLst>
          <pc:docMk/>
          <pc:sldMk cId="3977944020" sldId="282"/>
        </pc:sldMkLst>
      </pc:sldChg>
      <pc:sldChg chg="del">
        <pc:chgData name="Власов Сергей Михайлович" userId="88c2b707-f40f-4043-9aa2-972e2a2b205e" providerId="ADAL" clId="{CB85F1E0-76BB-4A9F-AF9C-7A29259C0550}" dt="2021-03-22T13:57:07.496" v="0" actId="2696"/>
        <pc:sldMkLst>
          <pc:docMk/>
          <pc:sldMk cId="2707205784" sldId="283"/>
        </pc:sldMkLst>
      </pc:sldChg>
      <pc:sldChg chg="del">
        <pc:chgData name="Власов Сергей Михайлович" userId="88c2b707-f40f-4043-9aa2-972e2a2b205e" providerId="ADAL" clId="{CB85F1E0-76BB-4A9F-AF9C-7A29259C0550}" dt="2021-03-22T13:57:07.496" v="0" actId="2696"/>
        <pc:sldMkLst>
          <pc:docMk/>
          <pc:sldMk cId="2796617094" sldId="284"/>
        </pc:sldMkLst>
      </pc:sldChg>
      <pc:sldChg chg="ord">
        <pc:chgData name="Власов Сергей Михайлович" userId="88c2b707-f40f-4043-9aa2-972e2a2b205e" providerId="ADAL" clId="{CB85F1E0-76BB-4A9F-AF9C-7A29259C0550}" dt="2021-03-31T09:40:17.258" v="273"/>
        <pc:sldMkLst>
          <pc:docMk/>
          <pc:sldMk cId="3980096082" sldId="286"/>
        </pc:sldMkLst>
      </pc:sldChg>
      <pc:sldChg chg="ord">
        <pc:chgData name="Власов Сергей Михайлович" userId="88c2b707-f40f-4043-9aa2-972e2a2b205e" providerId="ADAL" clId="{CB85F1E0-76BB-4A9F-AF9C-7A29259C0550}" dt="2021-03-31T09:36:35.552" v="217"/>
        <pc:sldMkLst>
          <pc:docMk/>
          <pc:sldMk cId="945712225" sldId="287"/>
        </pc:sldMkLst>
      </pc:sldChg>
      <pc:sldChg chg="addSp delSp modSp add mod">
        <pc:chgData name="Власов Сергей Михайлович" userId="88c2b707-f40f-4043-9aa2-972e2a2b205e" providerId="ADAL" clId="{CB85F1E0-76BB-4A9F-AF9C-7A29259C0550}" dt="2021-03-31T09:24:11.840" v="157" actId="1076"/>
        <pc:sldMkLst>
          <pc:docMk/>
          <pc:sldMk cId="3909665694" sldId="288"/>
        </pc:sldMkLst>
        <pc:spChg chg="add mod">
          <ac:chgData name="Власов Сергей Михайлович" userId="88c2b707-f40f-4043-9aa2-972e2a2b205e" providerId="ADAL" clId="{CB85F1E0-76BB-4A9F-AF9C-7A29259C0550}" dt="2021-03-31T09:23:59.879" v="155" actId="20577"/>
          <ac:spMkLst>
            <pc:docMk/>
            <pc:sldMk cId="3909665694" sldId="288"/>
            <ac:spMk id="4" creationId="{53236D64-9BF7-4256-BBFC-2ED0C8E03247}"/>
          </ac:spMkLst>
        </pc:spChg>
        <pc:spChg chg="mod">
          <ac:chgData name="Власов Сергей Михайлович" userId="88c2b707-f40f-4043-9aa2-972e2a2b205e" providerId="ADAL" clId="{CB85F1E0-76BB-4A9F-AF9C-7A29259C0550}" dt="2021-03-31T09:22:58.507" v="107" actId="20577"/>
          <ac:spMkLst>
            <pc:docMk/>
            <pc:sldMk cId="3909665694" sldId="288"/>
            <ac:spMk id="8" creationId="{8E514F4B-7DA5-48D5-99C7-4180A96BE15D}"/>
          </ac:spMkLst>
        </pc:spChg>
        <pc:picChg chg="del mod">
          <ac:chgData name="Власов Сергей Михайлович" userId="88c2b707-f40f-4043-9aa2-972e2a2b205e" providerId="ADAL" clId="{CB85F1E0-76BB-4A9F-AF9C-7A29259C0550}" dt="2021-03-31T09:22:59.592" v="108" actId="478"/>
          <ac:picMkLst>
            <pc:docMk/>
            <pc:sldMk cId="3909665694" sldId="288"/>
            <ac:picMk id="2" creationId="{D94C7809-9DDD-4DB9-AFF1-36E552D5BAC1}"/>
          </ac:picMkLst>
        </pc:picChg>
        <pc:picChg chg="add mod ord">
          <ac:chgData name="Власов Сергей Михайлович" userId="88c2b707-f40f-4043-9aa2-972e2a2b205e" providerId="ADAL" clId="{CB85F1E0-76BB-4A9F-AF9C-7A29259C0550}" dt="2021-03-31T09:24:11.840" v="157" actId="1076"/>
          <ac:picMkLst>
            <pc:docMk/>
            <pc:sldMk cId="3909665694" sldId="288"/>
            <ac:picMk id="5" creationId="{98FF5496-FF78-4924-A503-AA184BB87FF1}"/>
          </ac:picMkLst>
        </pc:picChg>
      </pc:sldChg>
      <pc:sldChg chg="add del ord">
        <pc:chgData name="Власов Сергей Михайлович" userId="88c2b707-f40f-4043-9aa2-972e2a2b205e" providerId="ADAL" clId="{CB85F1E0-76BB-4A9F-AF9C-7A29259C0550}" dt="2021-03-31T09:40:54.242" v="275"/>
        <pc:sldMkLst>
          <pc:docMk/>
          <pc:sldMk cId="2314512406" sldId="289"/>
        </pc:sldMkLst>
      </pc:sldChg>
      <pc:sldChg chg="addSp delSp add mod">
        <pc:chgData name="Власов Сергей Михайлович" userId="88c2b707-f40f-4043-9aa2-972e2a2b205e" providerId="ADAL" clId="{CB85F1E0-76BB-4A9F-AF9C-7A29259C0550}" dt="2021-03-31T09:17:49.141" v="35" actId="22"/>
        <pc:sldMkLst>
          <pc:docMk/>
          <pc:sldMk cId="1073207600" sldId="291"/>
        </pc:sldMkLst>
        <pc:picChg chg="del">
          <ac:chgData name="Власов Сергей Михайлович" userId="88c2b707-f40f-4043-9aa2-972e2a2b205e" providerId="ADAL" clId="{CB85F1E0-76BB-4A9F-AF9C-7A29259C0550}" dt="2021-03-31T09:17:48.904" v="34" actId="478"/>
          <ac:picMkLst>
            <pc:docMk/>
            <pc:sldMk cId="1073207600" sldId="291"/>
            <ac:picMk id="2" creationId="{52AED66B-07C9-4C96-8D9D-3A2F53289D3F}"/>
          </ac:picMkLst>
        </pc:picChg>
        <pc:picChg chg="add">
          <ac:chgData name="Власов Сергей Михайлович" userId="88c2b707-f40f-4043-9aa2-972e2a2b205e" providerId="ADAL" clId="{CB85F1E0-76BB-4A9F-AF9C-7A29259C0550}" dt="2021-03-31T09:17:49.141" v="35" actId="22"/>
          <ac:picMkLst>
            <pc:docMk/>
            <pc:sldMk cId="1073207600" sldId="291"/>
            <ac:picMk id="4" creationId="{B03B3075-7B44-4856-89A6-68D19C186DBE}"/>
          </ac:picMkLst>
        </pc:picChg>
      </pc:sldChg>
      <pc:sldChg chg="del">
        <pc:chgData name="Власов Сергей Михайлович" userId="88c2b707-f40f-4043-9aa2-972e2a2b205e" providerId="ADAL" clId="{CB85F1E0-76BB-4A9F-AF9C-7A29259C0550}" dt="2021-03-22T13:57:07.496" v="0" actId="2696"/>
        <pc:sldMkLst>
          <pc:docMk/>
          <pc:sldMk cId="207820527" sldId="292"/>
        </pc:sldMkLst>
      </pc:sldChg>
      <pc:sldChg chg="addSp modSp add mod ord modAnim">
        <pc:chgData name="Власов Сергей Михайлович" userId="88c2b707-f40f-4043-9aa2-972e2a2b205e" providerId="ADAL" clId="{CB85F1E0-76BB-4A9F-AF9C-7A29259C0550}" dt="2021-03-31T09:34:31.901" v="210"/>
        <pc:sldMkLst>
          <pc:docMk/>
          <pc:sldMk cId="698608602" sldId="292"/>
        </pc:sldMkLst>
        <pc:spChg chg="add mod">
          <ac:chgData name="Власов Сергей Михайлович" userId="88c2b707-f40f-4043-9aa2-972e2a2b205e" providerId="ADAL" clId="{CB85F1E0-76BB-4A9F-AF9C-7A29259C0550}" dt="2021-03-31T09:29:15.874" v="191" actId="14100"/>
          <ac:spMkLst>
            <pc:docMk/>
            <pc:sldMk cId="698608602" sldId="292"/>
            <ac:spMk id="4" creationId="{B92FFC8F-0A15-4036-B798-02E1CA96850A}"/>
          </ac:spMkLst>
        </pc:spChg>
        <pc:spChg chg="add mod ord">
          <ac:chgData name="Власов Сергей Михайлович" userId="88c2b707-f40f-4043-9aa2-972e2a2b205e" providerId="ADAL" clId="{CB85F1E0-76BB-4A9F-AF9C-7A29259C0550}" dt="2021-03-31T09:28:06.653" v="168" actId="167"/>
          <ac:spMkLst>
            <pc:docMk/>
            <pc:sldMk cId="698608602" sldId="292"/>
            <ac:spMk id="5" creationId="{F4F9138B-D799-4522-91DD-65C60929CFA5}"/>
          </ac:spMkLst>
        </pc:spChg>
        <pc:picChg chg="mod">
          <ac:chgData name="Власов Сергей Михайлович" userId="88c2b707-f40f-4043-9aa2-972e2a2b205e" providerId="ADAL" clId="{CB85F1E0-76BB-4A9F-AF9C-7A29259C0550}" dt="2021-03-31T09:29:17.680" v="192" actId="1076"/>
          <ac:picMkLst>
            <pc:docMk/>
            <pc:sldMk cId="698608602" sldId="292"/>
            <ac:picMk id="3" creationId="{E08FEACB-7934-43BA-8065-8C6D6B5775EC}"/>
          </ac:picMkLst>
        </pc:picChg>
      </pc:sldChg>
      <pc:sldChg chg="add ord">
        <pc:chgData name="Власов Сергей Михайлович" userId="88c2b707-f40f-4043-9aa2-972e2a2b205e" providerId="ADAL" clId="{CB85F1E0-76BB-4A9F-AF9C-7A29259C0550}" dt="2021-03-31T09:18:12.216" v="37"/>
        <pc:sldMkLst>
          <pc:docMk/>
          <pc:sldMk cId="1752130224" sldId="293"/>
        </pc:sldMkLst>
      </pc:sldChg>
      <pc:sldChg chg="addSp modSp add mod modAnim">
        <pc:chgData name="Власов Сергей Михайлович" userId="88c2b707-f40f-4043-9aa2-972e2a2b205e" providerId="ADAL" clId="{CB85F1E0-76BB-4A9F-AF9C-7A29259C0550}" dt="2021-03-31T09:32:14.836" v="207"/>
        <pc:sldMkLst>
          <pc:docMk/>
          <pc:sldMk cId="589162492" sldId="294"/>
        </pc:sldMkLst>
        <pc:spChg chg="add mod">
          <ac:chgData name="Власов Сергей Михайлович" userId="88c2b707-f40f-4043-9aa2-972e2a2b205e" providerId="ADAL" clId="{CB85F1E0-76BB-4A9F-AF9C-7A29259C0550}" dt="2021-03-31T09:30:48.314" v="205" actId="14100"/>
          <ac:spMkLst>
            <pc:docMk/>
            <pc:sldMk cId="589162492" sldId="294"/>
            <ac:spMk id="4" creationId="{ECDBBC31-8040-453D-9A60-9AEF108C1C44}"/>
          </ac:spMkLst>
        </pc:spChg>
        <pc:picChg chg="mod">
          <ac:chgData name="Власов Сергей Михайлович" userId="88c2b707-f40f-4043-9aa2-972e2a2b205e" providerId="ADAL" clId="{CB85F1E0-76BB-4A9F-AF9C-7A29259C0550}" dt="2021-03-31T09:30:50.999" v="206" actId="14100"/>
          <ac:picMkLst>
            <pc:docMk/>
            <pc:sldMk cId="589162492" sldId="294"/>
            <ac:picMk id="3" creationId="{82AB0AC9-98C9-43D6-9145-21025714C3AE}"/>
          </ac:picMkLst>
        </pc:picChg>
      </pc:sldChg>
      <pc:sldChg chg="addSp modSp add mod">
        <pc:chgData name="Власов Сергей Михайлович" userId="88c2b707-f40f-4043-9aa2-972e2a2b205e" providerId="ADAL" clId="{CB85F1E0-76BB-4A9F-AF9C-7A29259C0550}" dt="2021-03-31T09:21:17.029" v="90" actId="6549"/>
        <pc:sldMkLst>
          <pc:docMk/>
          <pc:sldMk cId="3674530039" sldId="295"/>
        </pc:sldMkLst>
        <pc:spChg chg="add mod">
          <ac:chgData name="Власов Сергей Михайлович" userId="88c2b707-f40f-4043-9aa2-972e2a2b205e" providerId="ADAL" clId="{CB85F1E0-76BB-4A9F-AF9C-7A29259C0550}" dt="2021-03-31T09:21:17.029" v="90" actId="6549"/>
          <ac:spMkLst>
            <pc:docMk/>
            <pc:sldMk cId="3674530039" sldId="295"/>
            <ac:spMk id="4" creationId="{03FF63B5-571C-4614-B36F-626EB51BDA14}"/>
          </ac:spMkLst>
        </pc:spChg>
      </pc:sldChg>
      <pc:sldChg chg="modSp add mod ord">
        <pc:chgData name="Власов Сергей Михайлович" userId="88c2b707-f40f-4043-9aa2-972e2a2b205e" providerId="ADAL" clId="{CB85F1E0-76BB-4A9F-AF9C-7A29259C0550}" dt="2021-03-31T11:38:25.162" v="1214" actId="113"/>
        <pc:sldMkLst>
          <pc:docMk/>
          <pc:sldMk cId="3906761554" sldId="307"/>
        </pc:sldMkLst>
        <pc:spChg chg="mod">
          <ac:chgData name="Власов Сергей Михайлович" userId="88c2b707-f40f-4043-9aa2-972e2a2b205e" providerId="ADAL" clId="{CB85F1E0-76BB-4A9F-AF9C-7A29259C0550}" dt="2021-03-31T11:38:25.162" v="1214" actId="113"/>
          <ac:spMkLst>
            <pc:docMk/>
            <pc:sldMk cId="3906761554" sldId="307"/>
            <ac:spMk id="6" creationId="{93A08A99-81A1-405C-8A41-41FD7FDE4031}"/>
          </ac:spMkLst>
        </pc:spChg>
      </pc:sldChg>
      <pc:sldChg chg="add ord">
        <pc:chgData name="Власов Сергей Михайлович" userId="88c2b707-f40f-4043-9aa2-972e2a2b205e" providerId="ADAL" clId="{CB85F1E0-76BB-4A9F-AF9C-7A29259C0550}" dt="2021-03-31T09:16:52.914" v="33"/>
        <pc:sldMkLst>
          <pc:docMk/>
          <pc:sldMk cId="3318859541" sldId="308"/>
        </pc:sldMkLst>
      </pc:sldChg>
      <pc:sldChg chg="add">
        <pc:chgData name="Власов Сергей Михайлович" userId="88c2b707-f40f-4043-9aa2-972e2a2b205e" providerId="ADAL" clId="{CB85F1E0-76BB-4A9F-AF9C-7A29259C0550}" dt="2021-03-31T09:22:49.876" v="91" actId="2890"/>
        <pc:sldMkLst>
          <pc:docMk/>
          <pc:sldMk cId="3858424696" sldId="309"/>
        </pc:sldMkLst>
      </pc:sldChg>
      <pc:sldChg chg="addSp delSp modSp add del mod">
        <pc:chgData name="Власов Сергей Михайлович" userId="88c2b707-f40f-4043-9aa2-972e2a2b205e" providerId="ADAL" clId="{CB85F1E0-76BB-4A9F-AF9C-7A29259C0550}" dt="2021-03-31T09:54:53.136" v="326" actId="1076"/>
        <pc:sldMkLst>
          <pc:docMk/>
          <pc:sldMk cId="616494647" sldId="310"/>
        </pc:sldMkLst>
        <pc:spChg chg="del">
          <ac:chgData name="Власов Сергей Михайлович" userId="88c2b707-f40f-4043-9aa2-972e2a2b205e" providerId="ADAL" clId="{CB85F1E0-76BB-4A9F-AF9C-7A29259C0550}" dt="2021-03-31T09:34:55.936" v="215" actId="478"/>
          <ac:spMkLst>
            <pc:docMk/>
            <pc:sldMk cId="616494647" sldId="310"/>
            <ac:spMk id="4" creationId="{B92FFC8F-0A15-4036-B798-02E1CA96850A}"/>
          </ac:spMkLst>
        </pc:spChg>
        <pc:spChg chg="mod">
          <ac:chgData name="Власов Сергей Михайлович" userId="88c2b707-f40f-4043-9aa2-972e2a2b205e" providerId="ADAL" clId="{CB85F1E0-76BB-4A9F-AF9C-7A29259C0550}" dt="2021-03-31T09:34:43.503" v="212"/>
          <ac:spMkLst>
            <pc:docMk/>
            <pc:sldMk cId="616494647" sldId="310"/>
            <ac:spMk id="8" creationId="{8E514F4B-7DA5-48D5-99C7-4180A96BE15D}"/>
          </ac:spMkLst>
        </pc:spChg>
        <pc:picChg chg="del">
          <ac:chgData name="Власов Сергей Михайлович" userId="88c2b707-f40f-4043-9aa2-972e2a2b205e" providerId="ADAL" clId="{CB85F1E0-76BB-4A9F-AF9C-7A29259C0550}" dt="2021-03-31T09:34:54.801" v="214" actId="478"/>
          <ac:picMkLst>
            <pc:docMk/>
            <pc:sldMk cId="616494647" sldId="310"/>
            <ac:picMk id="3" creationId="{E08FEACB-7934-43BA-8065-8C6D6B5775EC}"/>
          </ac:picMkLst>
        </pc:picChg>
        <pc:picChg chg="add mod">
          <ac:chgData name="Власов Сергей Михайлович" userId="88c2b707-f40f-4043-9aa2-972e2a2b205e" providerId="ADAL" clId="{CB85F1E0-76BB-4A9F-AF9C-7A29259C0550}" dt="2021-03-31T09:52:09.544" v="315" actId="14100"/>
          <ac:picMkLst>
            <pc:docMk/>
            <pc:sldMk cId="616494647" sldId="310"/>
            <ac:picMk id="6" creationId="{0B67C73D-BAB1-487B-B99A-D22685A2CFC6}"/>
          </ac:picMkLst>
        </pc:picChg>
        <pc:picChg chg="add del mod modCrop">
          <ac:chgData name="Власов Сергей Михайлович" userId="88c2b707-f40f-4043-9aa2-972e2a2b205e" providerId="ADAL" clId="{CB85F1E0-76BB-4A9F-AF9C-7A29259C0550}" dt="2021-03-31T09:48:58.144" v="311" actId="478"/>
          <ac:picMkLst>
            <pc:docMk/>
            <pc:sldMk cId="616494647" sldId="310"/>
            <ac:picMk id="9" creationId="{79EFDD33-66C6-495B-B35C-36484112EA3E}"/>
          </ac:picMkLst>
        </pc:picChg>
        <pc:picChg chg="add mod">
          <ac:chgData name="Власов Сергей Михайлович" userId="88c2b707-f40f-4043-9aa2-972e2a2b205e" providerId="ADAL" clId="{CB85F1E0-76BB-4A9F-AF9C-7A29259C0550}" dt="2021-03-31T09:52:21.401" v="319" actId="14100"/>
          <ac:picMkLst>
            <pc:docMk/>
            <pc:sldMk cId="616494647" sldId="310"/>
            <ac:picMk id="10" creationId="{5CF1F704-A997-4B5C-8866-FDF397F59D47}"/>
          </ac:picMkLst>
        </pc:picChg>
        <pc:picChg chg="add mod">
          <ac:chgData name="Власов Сергей Михайлович" userId="88c2b707-f40f-4043-9aa2-972e2a2b205e" providerId="ADAL" clId="{CB85F1E0-76BB-4A9F-AF9C-7A29259C0550}" dt="2021-03-31T09:54:53.136" v="326" actId="1076"/>
          <ac:picMkLst>
            <pc:docMk/>
            <pc:sldMk cId="616494647" sldId="310"/>
            <ac:picMk id="12" creationId="{B69BFB4F-1F9F-4E31-A4C6-A10C534B8686}"/>
          </ac:picMkLst>
        </pc:picChg>
      </pc:sldChg>
      <pc:sldChg chg="add del">
        <pc:chgData name="Власов Сергей Михайлович" userId="88c2b707-f40f-4043-9aa2-972e2a2b205e" providerId="ADAL" clId="{CB85F1E0-76BB-4A9F-AF9C-7A29259C0550}" dt="2021-03-31T09:34:28.325" v="209" actId="47"/>
        <pc:sldMkLst>
          <pc:docMk/>
          <pc:sldMk cId="3007434881" sldId="310"/>
        </pc:sldMkLst>
      </pc:sldChg>
      <pc:sldChg chg="addSp delSp modSp add mod">
        <pc:chgData name="Власов Сергей Михайлович" userId="88c2b707-f40f-4043-9aa2-972e2a2b205e" providerId="ADAL" clId="{CB85F1E0-76BB-4A9F-AF9C-7A29259C0550}" dt="2021-03-31T09:57:46.072" v="344" actId="1076"/>
        <pc:sldMkLst>
          <pc:docMk/>
          <pc:sldMk cId="2253557144" sldId="311"/>
        </pc:sldMkLst>
        <pc:spChg chg="mod">
          <ac:chgData name="Власов Сергей Михайлович" userId="88c2b707-f40f-4043-9aa2-972e2a2b205e" providerId="ADAL" clId="{CB85F1E0-76BB-4A9F-AF9C-7A29259C0550}" dt="2021-03-31T09:57:41.284" v="342" actId="20577"/>
          <ac:spMkLst>
            <pc:docMk/>
            <pc:sldMk cId="2253557144" sldId="311"/>
            <ac:spMk id="4" creationId="{B92FFC8F-0A15-4036-B798-02E1CA96850A}"/>
          </ac:spMkLst>
        </pc:spChg>
        <pc:picChg chg="del">
          <ac:chgData name="Власов Сергей Михайлович" userId="88c2b707-f40f-4043-9aa2-972e2a2b205e" providerId="ADAL" clId="{CB85F1E0-76BB-4A9F-AF9C-7A29259C0550}" dt="2021-03-31T09:57:31.528" v="336" actId="478"/>
          <ac:picMkLst>
            <pc:docMk/>
            <pc:sldMk cId="2253557144" sldId="311"/>
            <ac:picMk id="3" creationId="{E08FEACB-7934-43BA-8065-8C6D6B5775EC}"/>
          </ac:picMkLst>
        </pc:picChg>
        <pc:picChg chg="add mod">
          <ac:chgData name="Власов Сергей Михайлович" userId="88c2b707-f40f-4043-9aa2-972e2a2b205e" providerId="ADAL" clId="{CB85F1E0-76BB-4A9F-AF9C-7A29259C0550}" dt="2021-03-31T09:57:46.072" v="344" actId="1076"/>
          <ac:picMkLst>
            <pc:docMk/>
            <pc:sldMk cId="2253557144" sldId="311"/>
            <ac:picMk id="6" creationId="{9196611F-05B4-4D19-B68F-097E03243FCE}"/>
          </ac:picMkLst>
        </pc:picChg>
      </pc:sldChg>
      <pc:sldChg chg="add del">
        <pc:chgData name="Власов Сергей Михайлович" userId="88c2b707-f40f-4043-9aa2-972e2a2b205e" providerId="ADAL" clId="{CB85F1E0-76BB-4A9F-AF9C-7A29259C0550}" dt="2021-03-31T09:06:33.782" v="22" actId="47"/>
        <pc:sldMkLst>
          <pc:docMk/>
          <pc:sldMk cId="4092186455" sldId="311"/>
        </pc:sldMkLst>
      </pc:sldChg>
      <pc:sldChg chg="addSp delSp modSp add mod">
        <pc:chgData name="Власов Сергей Михайлович" userId="88c2b707-f40f-4043-9aa2-972e2a2b205e" providerId="ADAL" clId="{CB85F1E0-76BB-4A9F-AF9C-7A29259C0550}" dt="2021-03-31T09:39:58.840" v="271" actId="1076"/>
        <pc:sldMkLst>
          <pc:docMk/>
          <pc:sldMk cId="694926685" sldId="312"/>
        </pc:sldMkLst>
        <pc:spChg chg="mod">
          <ac:chgData name="Власов Сергей Михайлович" userId="88c2b707-f40f-4043-9aa2-972e2a2b205e" providerId="ADAL" clId="{CB85F1E0-76BB-4A9F-AF9C-7A29259C0550}" dt="2021-03-31T09:36:42.527" v="219" actId="27636"/>
          <ac:spMkLst>
            <pc:docMk/>
            <pc:sldMk cId="694926685" sldId="312"/>
            <ac:spMk id="2" creationId="{1EDEFD17-D33E-4FFD-ABDD-2FF24BD6822C}"/>
          </ac:spMkLst>
        </pc:spChg>
        <pc:spChg chg="del">
          <ac:chgData name="Власов Сергей Михайлович" userId="88c2b707-f40f-4043-9aa2-972e2a2b205e" providerId="ADAL" clId="{CB85F1E0-76BB-4A9F-AF9C-7A29259C0550}" dt="2021-03-31T09:36:47.944" v="220" actId="478"/>
          <ac:spMkLst>
            <pc:docMk/>
            <pc:sldMk cId="694926685" sldId="312"/>
            <ac:spMk id="3" creationId="{8B495785-CE79-418E-B40E-1C125EE94CB5}"/>
          </ac:spMkLst>
        </pc:spChg>
        <pc:spChg chg="del mod">
          <ac:chgData name="Власов Сергей Михайлович" userId="88c2b707-f40f-4043-9aa2-972e2a2b205e" providerId="ADAL" clId="{CB85F1E0-76BB-4A9F-AF9C-7A29259C0550}" dt="2021-03-31T09:39:19.144" v="253" actId="478"/>
          <ac:spMkLst>
            <pc:docMk/>
            <pc:sldMk cId="694926685" sldId="312"/>
            <ac:spMk id="7" creationId="{4494E681-7291-4342-B61D-56F3E71F8475}"/>
          </ac:spMkLst>
        </pc:spChg>
        <pc:picChg chg="mod">
          <ac:chgData name="Власов Сергей Михайлович" userId="88c2b707-f40f-4043-9aa2-972e2a2b205e" providerId="ADAL" clId="{CB85F1E0-76BB-4A9F-AF9C-7A29259C0550}" dt="2021-03-31T09:39:07.664" v="246" actId="1076"/>
          <ac:picMkLst>
            <pc:docMk/>
            <pc:sldMk cId="694926685" sldId="312"/>
            <ac:picMk id="5" creationId="{EF34FF0E-19E7-4974-B11E-7A2073215D2F}"/>
          </ac:picMkLst>
        </pc:picChg>
        <pc:picChg chg="del">
          <ac:chgData name="Власов Сергей Михайлович" userId="88c2b707-f40f-4043-9aa2-972e2a2b205e" providerId="ADAL" clId="{CB85F1E0-76BB-4A9F-AF9C-7A29259C0550}" dt="2021-03-31T09:39:19.600" v="254" actId="478"/>
          <ac:picMkLst>
            <pc:docMk/>
            <pc:sldMk cId="694926685" sldId="312"/>
            <ac:picMk id="6" creationId="{8CCE2CBA-1A2F-4233-82E0-761ED5B513C6}"/>
          </ac:picMkLst>
        </pc:picChg>
        <pc:picChg chg="add mod">
          <ac:chgData name="Власов Сергей Михайлович" userId="88c2b707-f40f-4043-9aa2-972e2a2b205e" providerId="ADAL" clId="{CB85F1E0-76BB-4A9F-AF9C-7A29259C0550}" dt="2021-03-31T09:39:35.072" v="263" actId="1076"/>
          <ac:picMkLst>
            <pc:docMk/>
            <pc:sldMk cId="694926685" sldId="312"/>
            <ac:picMk id="8" creationId="{C6E55B98-BE10-4134-9E7A-B2489CFD69A9}"/>
          </ac:picMkLst>
        </pc:picChg>
        <pc:picChg chg="del">
          <ac:chgData name="Власов Сергей Михайлович" userId="88c2b707-f40f-4043-9aa2-972e2a2b205e" providerId="ADAL" clId="{CB85F1E0-76BB-4A9F-AF9C-7A29259C0550}" dt="2021-03-31T09:39:18.113" v="251" actId="478"/>
          <ac:picMkLst>
            <pc:docMk/>
            <pc:sldMk cId="694926685" sldId="312"/>
            <ac:picMk id="9" creationId="{B92EF1C9-9975-46AA-BC51-D4B4D5D88112}"/>
          </ac:picMkLst>
        </pc:picChg>
        <pc:picChg chg="add del mod">
          <ac:chgData name="Власов Сергей Михайлович" userId="88c2b707-f40f-4043-9aa2-972e2a2b205e" providerId="ADAL" clId="{CB85F1E0-76BB-4A9F-AF9C-7A29259C0550}" dt="2021-03-31T09:38:44.945" v="238" actId="478"/>
          <ac:picMkLst>
            <pc:docMk/>
            <pc:sldMk cId="694926685" sldId="312"/>
            <ac:picMk id="11" creationId="{DA2A2985-7022-49C5-94E6-F1AEBDB09EB9}"/>
          </ac:picMkLst>
        </pc:picChg>
        <pc:picChg chg="add mod modCrop">
          <ac:chgData name="Власов Сергей Михайлович" userId="88c2b707-f40f-4043-9aa2-972e2a2b205e" providerId="ADAL" clId="{CB85F1E0-76BB-4A9F-AF9C-7A29259C0550}" dt="2021-03-31T09:39:57.593" v="270" actId="1076"/>
          <ac:picMkLst>
            <pc:docMk/>
            <pc:sldMk cId="694926685" sldId="312"/>
            <ac:picMk id="13" creationId="{8F3AAA46-3DEE-4BE1-9FAF-A98DE86FC959}"/>
          </ac:picMkLst>
        </pc:picChg>
        <pc:picChg chg="add mod">
          <ac:chgData name="Власов Сергей Михайлович" userId="88c2b707-f40f-4043-9aa2-972e2a2b205e" providerId="ADAL" clId="{CB85F1E0-76BB-4A9F-AF9C-7A29259C0550}" dt="2021-03-31T09:39:28.960" v="259" actId="1076"/>
          <ac:picMkLst>
            <pc:docMk/>
            <pc:sldMk cId="694926685" sldId="312"/>
            <ac:picMk id="15" creationId="{64FB80AA-3110-4CC9-9DA8-D1C4EEEB0A21}"/>
          </ac:picMkLst>
        </pc:picChg>
        <pc:picChg chg="add mod">
          <ac:chgData name="Власов Сергей Михайлович" userId="88c2b707-f40f-4043-9aa2-972e2a2b205e" providerId="ADAL" clId="{CB85F1E0-76BB-4A9F-AF9C-7A29259C0550}" dt="2021-03-31T09:39:31.879" v="260" actId="1076"/>
          <ac:picMkLst>
            <pc:docMk/>
            <pc:sldMk cId="694926685" sldId="312"/>
            <ac:picMk id="17" creationId="{F5197F30-E281-4100-9A9B-AA89AB13B1DA}"/>
          </ac:picMkLst>
        </pc:picChg>
        <pc:picChg chg="add mod">
          <ac:chgData name="Власов Сергей Михайлович" userId="88c2b707-f40f-4043-9aa2-972e2a2b205e" providerId="ADAL" clId="{CB85F1E0-76BB-4A9F-AF9C-7A29259C0550}" dt="2021-03-31T09:39:58.840" v="271" actId="1076"/>
          <ac:picMkLst>
            <pc:docMk/>
            <pc:sldMk cId="694926685" sldId="312"/>
            <ac:picMk id="19" creationId="{468E0475-ECA5-41BB-91DD-BC6A7EF02D7E}"/>
          </ac:picMkLst>
        </pc:picChg>
      </pc:sldChg>
      <pc:sldChg chg="addSp delSp modSp add mod delAnim modAnim">
        <pc:chgData name="Власов Сергей Михайлович" userId="88c2b707-f40f-4043-9aa2-972e2a2b205e" providerId="ADAL" clId="{CB85F1E0-76BB-4A9F-AF9C-7A29259C0550}" dt="2021-03-31T11:26:02.532" v="660"/>
        <pc:sldMkLst>
          <pc:docMk/>
          <pc:sldMk cId="4092186455" sldId="313"/>
        </pc:sldMkLst>
        <pc:spChg chg="mod">
          <ac:chgData name="Власов Сергей Михайлович" userId="88c2b707-f40f-4043-9aa2-972e2a2b205e" providerId="ADAL" clId="{CB85F1E0-76BB-4A9F-AF9C-7A29259C0550}" dt="2021-03-31T10:08:04.473" v="399" actId="114"/>
          <ac:spMkLst>
            <pc:docMk/>
            <pc:sldMk cId="4092186455" sldId="313"/>
            <ac:spMk id="9" creationId="{A03C5A33-071F-4A76-9314-72B1A1BA6C16}"/>
          </ac:spMkLst>
        </pc:spChg>
        <pc:spChg chg="mod">
          <ac:chgData name="Власов Сергей Михайлович" userId="88c2b707-f40f-4043-9aa2-972e2a2b205e" providerId="ADAL" clId="{CB85F1E0-76BB-4A9F-AF9C-7A29259C0550}" dt="2021-03-31T10:07:49.692" v="396" actId="21"/>
          <ac:spMkLst>
            <pc:docMk/>
            <pc:sldMk cId="4092186455" sldId="313"/>
            <ac:spMk id="10" creationId="{47896A9C-71B1-483B-B6A5-4207DB595803}"/>
          </ac:spMkLst>
        </pc:spChg>
        <pc:spChg chg="add mod">
          <ac:chgData name="Власов Сергей Михайлович" userId="88c2b707-f40f-4043-9aa2-972e2a2b205e" providerId="ADAL" clId="{CB85F1E0-76BB-4A9F-AF9C-7A29259C0550}" dt="2021-03-31T11:25:47.744" v="659" actId="14100"/>
          <ac:spMkLst>
            <pc:docMk/>
            <pc:sldMk cId="4092186455" sldId="313"/>
            <ac:spMk id="12" creationId="{47388456-4F42-40B9-BF65-72BC25432CA4}"/>
          </ac:spMkLst>
        </pc:spChg>
        <pc:spChg chg="mod">
          <ac:chgData name="Власов Сергей Михайлович" userId="88c2b707-f40f-4043-9aa2-972e2a2b205e" providerId="ADAL" clId="{CB85F1E0-76BB-4A9F-AF9C-7A29259C0550}" dt="2021-03-31T10:12:55.872" v="432" actId="1076"/>
          <ac:spMkLst>
            <pc:docMk/>
            <pc:sldMk cId="4092186455" sldId="313"/>
            <ac:spMk id="14" creationId="{DAB87C15-024F-4410-BFF0-EA34CA58A811}"/>
          </ac:spMkLst>
        </pc:spChg>
        <pc:spChg chg="mod">
          <ac:chgData name="Власов Сергей Михайлович" userId="88c2b707-f40f-4043-9aa2-972e2a2b205e" providerId="ADAL" clId="{CB85F1E0-76BB-4A9F-AF9C-7A29259C0550}" dt="2021-03-31T10:12:13.275" v="415" actId="14100"/>
          <ac:spMkLst>
            <pc:docMk/>
            <pc:sldMk cId="4092186455" sldId="313"/>
            <ac:spMk id="19" creationId="{FDD4AB5F-CD96-4CAD-AC77-DD08FAD653E8}"/>
          </ac:spMkLst>
        </pc:spChg>
        <pc:spChg chg="del">
          <ac:chgData name="Власов Сергей Михайлович" userId="88c2b707-f40f-4043-9aa2-972e2a2b205e" providerId="ADAL" clId="{CB85F1E0-76BB-4A9F-AF9C-7A29259C0550}" dt="2021-03-31T10:05:09.837" v="367" actId="478"/>
          <ac:spMkLst>
            <pc:docMk/>
            <pc:sldMk cId="4092186455" sldId="313"/>
            <ac:spMk id="22" creationId="{19CA5239-7323-4847-A118-72C18F675DD1}"/>
          </ac:spMkLst>
        </pc:spChg>
        <pc:picChg chg="del">
          <ac:chgData name="Власов Сергей Михайлович" userId="88c2b707-f40f-4043-9aa2-972e2a2b205e" providerId="ADAL" clId="{CB85F1E0-76BB-4A9F-AF9C-7A29259C0550}" dt="2021-03-31T10:05:02.855" v="363" actId="478"/>
          <ac:picMkLst>
            <pc:docMk/>
            <pc:sldMk cId="4092186455" sldId="313"/>
            <ac:picMk id="3" creationId="{EE7B0ED6-56C3-4B6C-BB31-C98E6CA90A8B}"/>
          </ac:picMkLst>
        </pc:picChg>
        <pc:picChg chg="add mod ord">
          <ac:chgData name="Власов Сергей Михайлович" userId="88c2b707-f40f-4043-9aa2-972e2a2b205e" providerId="ADAL" clId="{CB85F1E0-76BB-4A9F-AF9C-7A29259C0550}" dt="2021-03-31T10:05:08.069" v="366" actId="167"/>
          <ac:picMkLst>
            <pc:docMk/>
            <pc:sldMk cId="4092186455" sldId="313"/>
            <ac:picMk id="4" creationId="{F1E19EF7-DCA1-46B9-8592-F8B276A8746A}"/>
          </ac:picMkLst>
        </pc:picChg>
      </pc:sldChg>
      <pc:sldChg chg="addSp modSp add mod modAnim">
        <pc:chgData name="Власов Сергей Михайлович" userId="88c2b707-f40f-4043-9aa2-972e2a2b205e" providerId="ADAL" clId="{CB85F1E0-76BB-4A9F-AF9C-7A29259C0550}" dt="2021-03-31T11:26:15.061" v="661"/>
        <pc:sldMkLst>
          <pc:docMk/>
          <pc:sldMk cId="1709147384" sldId="314"/>
        </pc:sldMkLst>
        <pc:spChg chg="mod">
          <ac:chgData name="Власов Сергей Михайлович" userId="88c2b707-f40f-4043-9aa2-972e2a2b205e" providerId="ADAL" clId="{CB85F1E0-76BB-4A9F-AF9C-7A29259C0550}" dt="2021-03-31T11:14:06.916" v="440" actId="113"/>
          <ac:spMkLst>
            <pc:docMk/>
            <pc:sldMk cId="1709147384" sldId="314"/>
            <ac:spMk id="9" creationId="{A03C5A33-071F-4A76-9314-72B1A1BA6C16}"/>
          </ac:spMkLst>
        </pc:spChg>
        <pc:spChg chg="add mod">
          <ac:chgData name="Власов Сергей Михайлович" userId="88c2b707-f40f-4043-9aa2-972e2a2b205e" providerId="ADAL" clId="{CB85F1E0-76BB-4A9F-AF9C-7A29259C0550}" dt="2021-03-31T11:26:15.061" v="661"/>
          <ac:spMkLst>
            <pc:docMk/>
            <pc:sldMk cId="1709147384" sldId="314"/>
            <ac:spMk id="11" creationId="{145715BB-617E-4B8B-A34E-986958D0699E}"/>
          </ac:spMkLst>
        </pc:spChg>
        <pc:spChg chg="mod">
          <ac:chgData name="Власов Сергей Михайлович" userId="88c2b707-f40f-4043-9aa2-972e2a2b205e" providerId="ADAL" clId="{CB85F1E0-76BB-4A9F-AF9C-7A29259C0550}" dt="2021-03-31T11:16:09.449" v="471" actId="1076"/>
          <ac:spMkLst>
            <pc:docMk/>
            <pc:sldMk cId="1709147384" sldId="314"/>
            <ac:spMk id="14" creationId="{DAB87C15-024F-4410-BFF0-EA34CA58A811}"/>
          </ac:spMkLst>
        </pc:spChg>
        <pc:spChg chg="mod">
          <ac:chgData name="Власов Сергей Михайлович" userId="88c2b707-f40f-4043-9aa2-972e2a2b205e" providerId="ADAL" clId="{CB85F1E0-76BB-4A9F-AF9C-7A29259C0550}" dt="2021-03-31T11:15:34.161" v="454" actId="14100"/>
          <ac:spMkLst>
            <pc:docMk/>
            <pc:sldMk cId="1709147384" sldId="314"/>
            <ac:spMk id="19" creationId="{FDD4AB5F-CD96-4CAD-AC77-DD08FAD653E8}"/>
          </ac:spMkLst>
        </pc:spChg>
      </pc:sldChg>
      <pc:sldChg chg="addSp delSp modSp add mod modAnim">
        <pc:chgData name="Власов Сергей Михайлович" userId="88c2b707-f40f-4043-9aa2-972e2a2b205e" providerId="ADAL" clId="{CB85F1E0-76BB-4A9F-AF9C-7A29259C0550}" dt="2021-03-31T11:26:36.496" v="672" actId="1037"/>
        <pc:sldMkLst>
          <pc:docMk/>
          <pc:sldMk cId="1410254025" sldId="315"/>
        </pc:sldMkLst>
        <pc:spChg chg="mod">
          <ac:chgData name="Власов Сергей Михайлович" userId="88c2b707-f40f-4043-9aa2-972e2a2b205e" providerId="ADAL" clId="{CB85F1E0-76BB-4A9F-AF9C-7A29259C0550}" dt="2021-03-31T11:22:52.093" v="606" actId="6549"/>
          <ac:spMkLst>
            <pc:docMk/>
            <pc:sldMk cId="1410254025" sldId="315"/>
            <ac:spMk id="9" creationId="{A03C5A33-071F-4A76-9314-72B1A1BA6C16}"/>
          </ac:spMkLst>
        </pc:spChg>
        <pc:spChg chg="mod">
          <ac:chgData name="Власов Сергей Михайлович" userId="88c2b707-f40f-4043-9aa2-972e2a2b205e" providerId="ADAL" clId="{CB85F1E0-76BB-4A9F-AF9C-7A29259C0550}" dt="2021-03-31T11:17:15.860" v="497" actId="20577"/>
          <ac:spMkLst>
            <pc:docMk/>
            <pc:sldMk cId="1410254025" sldId="315"/>
            <ac:spMk id="10" creationId="{47896A9C-71B1-483B-B6A5-4207DB595803}"/>
          </ac:spMkLst>
        </pc:spChg>
        <pc:spChg chg="add mod">
          <ac:chgData name="Власов Сергей Михайлович" userId="88c2b707-f40f-4043-9aa2-972e2a2b205e" providerId="ADAL" clId="{CB85F1E0-76BB-4A9F-AF9C-7A29259C0550}" dt="2021-03-31T11:26:36.496" v="672" actId="1037"/>
          <ac:spMkLst>
            <pc:docMk/>
            <pc:sldMk cId="1410254025" sldId="315"/>
            <ac:spMk id="11" creationId="{8B554BF6-CD69-4148-95ED-7BE9BF0F0749}"/>
          </ac:spMkLst>
        </pc:spChg>
        <pc:spChg chg="add mod">
          <ac:chgData name="Власов Сергей Михайлович" userId="88c2b707-f40f-4043-9aa2-972e2a2b205e" providerId="ADAL" clId="{CB85F1E0-76BB-4A9F-AF9C-7A29259C0550}" dt="2021-03-31T11:26:27.504" v="665" actId="14100"/>
          <ac:spMkLst>
            <pc:docMk/>
            <pc:sldMk cId="1410254025" sldId="315"/>
            <ac:spMk id="12" creationId="{102E564A-0CDA-46ED-B99D-2465DA2F783D}"/>
          </ac:spMkLst>
        </pc:spChg>
        <pc:spChg chg="mod">
          <ac:chgData name="Власов Сергей Михайлович" userId="88c2b707-f40f-4043-9aa2-972e2a2b205e" providerId="ADAL" clId="{CB85F1E0-76BB-4A9F-AF9C-7A29259C0550}" dt="2021-03-31T11:21:01.080" v="565" actId="1076"/>
          <ac:spMkLst>
            <pc:docMk/>
            <pc:sldMk cId="1410254025" sldId="315"/>
            <ac:spMk id="14" creationId="{DAB87C15-024F-4410-BFF0-EA34CA58A811}"/>
          </ac:spMkLst>
        </pc:spChg>
        <pc:spChg chg="mod">
          <ac:chgData name="Власов Сергей Михайлович" userId="88c2b707-f40f-4043-9aa2-972e2a2b205e" providerId="ADAL" clId="{CB85F1E0-76BB-4A9F-AF9C-7A29259C0550}" dt="2021-03-31T11:18:16.152" v="512" actId="1076"/>
          <ac:spMkLst>
            <pc:docMk/>
            <pc:sldMk cId="1410254025" sldId="315"/>
            <ac:spMk id="19" creationId="{FDD4AB5F-CD96-4CAD-AC77-DD08FAD653E8}"/>
          </ac:spMkLst>
        </pc:spChg>
        <pc:picChg chg="add mod">
          <ac:chgData name="Власов Сергей Михайлович" userId="88c2b707-f40f-4043-9aa2-972e2a2b205e" providerId="ADAL" clId="{CB85F1E0-76BB-4A9F-AF9C-7A29259C0550}" dt="2021-03-31T11:17:43.401" v="504" actId="1076"/>
          <ac:picMkLst>
            <pc:docMk/>
            <pc:sldMk cId="1410254025" sldId="315"/>
            <ac:picMk id="3" creationId="{05A54D06-DBD7-43F8-8086-71B400A9C1E4}"/>
          </ac:picMkLst>
        </pc:picChg>
        <pc:picChg chg="del">
          <ac:chgData name="Власов Сергей Михайлович" userId="88c2b707-f40f-4043-9aa2-972e2a2b205e" providerId="ADAL" clId="{CB85F1E0-76BB-4A9F-AF9C-7A29259C0550}" dt="2021-03-31T11:17:28.433" v="498" actId="478"/>
          <ac:picMkLst>
            <pc:docMk/>
            <pc:sldMk cId="1410254025" sldId="315"/>
            <ac:picMk id="4" creationId="{F1E19EF7-DCA1-46B9-8592-F8B276A8746A}"/>
          </ac:picMkLst>
        </pc:picChg>
      </pc:sldChg>
      <pc:sldChg chg="addSp delSp modSp add mod delAnim modAnim">
        <pc:chgData name="Власов Сергей Михайлович" userId="88c2b707-f40f-4043-9aa2-972e2a2b205e" providerId="ADAL" clId="{CB85F1E0-76BB-4A9F-AF9C-7A29259C0550}" dt="2021-03-31T11:26:49.105" v="675" actId="14100"/>
        <pc:sldMkLst>
          <pc:docMk/>
          <pc:sldMk cId="4171681739" sldId="316"/>
        </pc:sldMkLst>
        <pc:spChg chg="add mod">
          <ac:chgData name="Власов Сергей Михайлович" userId="88c2b707-f40f-4043-9aa2-972e2a2b205e" providerId="ADAL" clId="{CB85F1E0-76BB-4A9F-AF9C-7A29259C0550}" dt="2021-03-31T11:26:49.105" v="675" actId="14100"/>
          <ac:spMkLst>
            <pc:docMk/>
            <pc:sldMk cId="4171681739" sldId="316"/>
            <ac:spMk id="11" creationId="{6047AD36-2EDB-4ABA-B1AF-69534053D842}"/>
          </ac:spMkLst>
        </pc:spChg>
        <pc:spChg chg="del">
          <ac:chgData name="Власов Сергей Михайлович" userId="88c2b707-f40f-4043-9aa2-972e2a2b205e" providerId="ADAL" clId="{CB85F1E0-76BB-4A9F-AF9C-7A29259C0550}" dt="2021-03-31T11:21:18.345" v="569" actId="478"/>
          <ac:spMkLst>
            <pc:docMk/>
            <pc:sldMk cId="4171681739" sldId="316"/>
            <ac:spMk id="14" creationId="{DAB87C15-024F-4410-BFF0-EA34CA58A811}"/>
          </ac:spMkLst>
        </pc:spChg>
        <pc:spChg chg="mod">
          <ac:chgData name="Власов Сергей Михайлович" userId="88c2b707-f40f-4043-9aa2-972e2a2b205e" providerId="ADAL" clId="{CB85F1E0-76BB-4A9F-AF9C-7A29259C0550}" dt="2021-03-31T11:22:10.090" v="599" actId="1076"/>
          <ac:spMkLst>
            <pc:docMk/>
            <pc:sldMk cId="4171681739" sldId="316"/>
            <ac:spMk id="19" creationId="{FDD4AB5F-CD96-4CAD-AC77-DD08FAD653E8}"/>
          </ac:spMkLst>
        </pc:spChg>
        <pc:picChg chg="add del">
          <ac:chgData name="Власов Сергей Михайлович" userId="88c2b707-f40f-4043-9aa2-972e2a2b205e" providerId="ADAL" clId="{CB85F1E0-76BB-4A9F-AF9C-7A29259C0550}" dt="2021-03-31T11:21:16.393" v="568" actId="478"/>
          <ac:picMkLst>
            <pc:docMk/>
            <pc:sldMk cId="4171681739" sldId="316"/>
            <ac:picMk id="3" creationId="{05A54D06-DBD7-43F8-8086-71B400A9C1E4}"/>
          </ac:picMkLst>
        </pc:picChg>
      </pc:sldChg>
      <pc:sldChg chg="modSp add del mod">
        <pc:chgData name="Власов Сергей Михайлович" userId="88c2b707-f40f-4043-9aa2-972e2a2b205e" providerId="ADAL" clId="{CB85F1E0-76BB-4A9F-AF9C-7A29259C0550}" dt="2021-03-31T11:23:33.670" v="608" actId="47"/>
        <pc:sldMkLst>
          <pc:docMk/>
          <pc:sldMk cId="677308330" sldId="317"/>
        </pc:sldMkLst>
        <pc:spChg chg="mod">
          <ac:chgData name="Власов Сергей Михайлович" userId="88c2b707-f40f-4043-9aa2-972e2a2b205e" providerId="ADAL" clId="{CB85F1E0-76BB-4A9F-AF9C-7A29259C0550}" dt="2021-03-31T11:22:20.764" v="605" actId="20577"/>
          <ac:spMkLst>
            <pc:docMk/>
            <pc:sldMk cId="677308330" sldId="317"/>
            <ac:spMk id="9" creationId="{A03C5A33-071F-4A76-9314-72B1A1BA6C16}"/>
          </ac:spMkLst>
        </pc:spChg>
      </pc:sldChg>
      <pc:sldChg chg="addSp modSp add mod ord modAnim">
        <pc:chgData name="Власов Сергей Михайлович" userId="88c2b707-f40f-4043-9aa2-972e2a2b205e" providerId="ADAL" clId="{CB85F1E0-76BB-4A9F-AF9C-7A29259C0550}" dt="2021-03-31T11:26:53.946" v="678" actId="14100"/>
        <pc:sldMkLst>
          <pc:docMk/>
          <pc:sldMk cId="924822513" sldId="318"/>
        </pc:sldMkLst>
        <pc:spChg chg="mod">
          <ac:chgData name="Власов Сергей Михайлович" userId="88c2b707-f40f-4043-9aa2-972e2a2b205e" providerId="ADAL" clId="{CB85F1E0-76BB-4A9F-AF9C-7A29259C0550}" dt="2021-03-31T11:23:45.474" v="624" actId="113"/>
          <ac:spMkLst>
            <pc:docMk/>
            <pc:sldMk cId="924822513" sldId="318"/>
            <ac:spMk id="9" creationId="{A03C5A33-071F-4A76-9314-72B1A1BA6C16}"/>
          </ac:spMkLst>
        </pc:spChg>
        <pc:spChg chg="add mod">
          <ac:chgData name="Власов Сергей Михайлович" userId="88c2b707-f40f-4043-9aa2-972e2a2b205e" providerId="ADAL" clId="{CB85F1E0-76BB-4A9F-AF9C-7A29259C0550}" dt="2021-03-31T11:26:53.946" v="678" actId="14100"/>
          <ac:spMkLst>
            <pc:docMk/>
            <pc:sldMk cId="924822513" sldId="318"/>
            <ac:spMk id="11" creationId="{5174D816-9EFB-47AD-974D-1F9F29534225}"/>
          </ac:spMkLst>
        </pc:spChg>
        <pc:spChg chg="mod">
          <ac:chgData name="Власов Сергей Михайлович" userId="88c2b707-f40f-4043-9aa2-972e2a2b205e" providerId="ADAL" clId="{CB85F1E0-76BB-4A9F-AF9C-7A29259C0550}" dt="2021-03-31T11:25:16.153" v="657" actId="1076"/>
          <ac:spMkLst>
            <pc:docMk/>
            <pc:sldMk cId="924822513" sldId="318"/>
            <ac:spMk id="14" creationId="{DAB87C15-024F-4410-BFF0-EA34CA58A811}"/>
          </ac:spMkLst>
        </pc:spChg>
        <pc:spChg chg="mod">
          <ac:chgData name="Власов Сергей Михайлович" userId="88c2b707-f40f-4043-9aa2-972e2a2b205e" providerId="ADAL" clId="{CB85F1E0-76BB-4A9F-AF9C-7A29259C0550}" dt="2021-03-31T11:23:56.905" v="629" actId="114"/>
          <ac:spMkLst>
            <pc:docMk/>
            <pc:sldMk cId="924822513" sldId="318"/>
            <ac:spMk id="19" creationId="{FDD4AB5F-CD96-4CAD-AC77-DD08FAD653E8}"/>
          </ac:spMkLst>
        </pc:spChg>
        <pc:picChg chg="mod">
          <ac:chgData name="Власов Сергей Михайлович" userId="88c2b707-f40f-4043-9aa2-972e2a2b205e" providerId="ADAL" clId="{CB85F1E0-76BB-4A9F-AF9C-7A29259C0550}" dt="2021-03-31T11:24:57.739" v="651" actId="1076"/>
          <ac:picMkLst>
            <pc:docMk/>
            <pc:sldMk cId="924822513" sldId="318"/>
            <ac:picMk id="3" creationId="{05A54D06-DBD7-43F8-8086-71B400A9C1E4}"/>
          </ac:picMkLst>
        </pc:picChg>
      </pc:sldChg>
      <pc:sldChg chg="addSp delSp modSp add mod delAnim modAnim">
        <pc:chgData name="Власов Сергей Михайлович" userId="88c2b707-f40f-4043-9aa2-972e2a2b205e" providerId="ADAL" clId="{CB85F1E0-76BB-4A9F-AF9C-7A29259C0550}" dt="2021-03-31T11:28:36.426" v="715" actId="14100"/>
        <pc:sldMkLst>
          <pc:docMk/>
          <pc:sldMk cId="1261722670" sldId="319"/>
        </pc:sldMkLst>
        <pc:spChg chg="mod">
          <ac:chgData name="Власов Сергей Михайлович" userId="88c2b707-f40f-4043-9aa2-972e2a2b205e" providerId="ADAL" clId="{CB85F1E0-76BB-4A9F-AF9C-7A29259C0550}" dt="2021-03-31T11:27:24.913" v="686" actId="6549"/>
          <ac:spMkLst>
            <pc:docMk/>
            <pc:sldMk cId="1261722670" sldId="319"/>
            <ac:spMk id="9" creationId="{A03C5A33-071F-4A76-9314-72B1A1BA6C16}"/>
          </ac:spMkLst>
        </pc:spChg>
        <pc:spChg chg="mod">
          <ac:chgData name="Власов Сергей Михайлович" userId="88c2b707-f40f-4043-9aa2-972e2a2b205e" providerId="ADAL" clId="{CB85F1E0-76BB-4A9F-AF9C-7A29259C0550}" dt="2021-03-31T11:27:30.044" v="688" actId="20577"/>
          <ac:spMkLst>
            <pc:docMk/>
            <pc:sldMk cId="1261722670" sldId="319"/>
            <ac:spMk id="10" creationId="{47896A9C-71B1-483B-B6A5-4207DB595803}"/>
          </ac:spMkLst>
        </pc:spChg>
        <pc:spChg chg="mod">
          <ac:chgData name="Власов Сергей Михайлович" userId="88c2b707-f40f-4043-9aa2-972e2a2b205e" providerId="ADAL" clId="{CB85F1E0-76BB-4A9F-AF9C-7A29259C0550}" dt="2021-03-31T11:28:00.904" v="699" actId="1037"/>
          <ac:spMkLst>
            <pc:docMk/>
            <pc:sldMk cId="1261722670" sldId="319"/>
            <ac:spMk id="11" creationId="{5174D816-9EFB-47AD-974D-1F9F29534225}"/>
          </ac:spMkLst>
        </pc:spChg>
        <pc:spChg chg="del">
          <ac:chgData name="Власов Сергей Михайлович" userId="88c2b707-f40f-4043-9aa2-972e2a2b205e" providerId="ADAL" clId="{CB85F1E0-76BB-4A9F-AF9C-7A29259C0550}" dt="2021-03-31T11:28:21.837" v="707" actId="478"/>
          <ac:spMkLst>
            <pc:docMk/>
            <pc:sldMk cId="1261722670" sldId="319"/>
            <ac:spMk id="14" creationId="{DAB87C15-024F-4410-BFF0-EA34CA58A811}"/>
          </ac:spMkLst>
        </pc:spChg>
        <pc:spChg chg="mod">
          <ac:chgData name="Власов Сергей Михайлович" userId="88c2b707-f40f-4043-9aa2-972e2a2b205e" providerId="ADAL" clId="{CB85F1E0-76BB-4A9F-AF9C-7A29259C0550}" dt="2021-03-31T11:28:36.426" v="715" actId="14100"/>
          <ac:spMkLst>
            <pc:docMk/>
            <pc:sldMk cId="1261722670" sldId="319"/>
            <ac:spMk id="19" creationId="{FDD4AB5F-CD96-4CAD-AC77-DD08FAD653E8}"/>
          </ac:spMkLst>
        </pc:spChg>
        <pc:picChg chg="del">
          <ac:chgData name="Власов Сергей Михайлович" userId="88c2b707-f40f-4043-9aa2-972e2a2b205e" providerId="ADAL" clId="{CB85F1E0-76BB-4A9F-AF9C-7A29259C0550}" dt="2021-03-31T11:27:31.511" v="689" actId="478"/>
          <ac:picMkLst>
            <pc:docMk/>
            <pc:sldMk cId="1261722670" sldId="319"/>
            <ac:picMk id="3" creationId="{05A54D06-DBD7-43F8-8086-71B400A9C1E4}"/>
          </ac:picMkLst>
        </pc:picChg>
        <pc:picChg chg="add mod ord">
          <ac:chgData name="Власов Сергей Михайлович" userId="88c2b707-f40f-4043-9aa2-972e2a2b205e" providerId="ADAL" clId="{CB85F1E0-76BB-4A9F-AF9C-7A29259C0550}" dt="2021-03-31T11:27:51.788" v="694" actId="1076"/>
          <ac:picMkLst>
            <pc:docMk/>
            <pc:sldMk cId="1261722670" sldId="319"/>
            <ac:picMk id="4" creationId="{4B20E9C9-0DCC-4A42-A11E-E2FBCA902B62}"/>
          </ac:picMkLst>
        </pc:picChg>
      </pc:sldChg>
      <pc:sldChg chg="addSp delSp modSp add mod delAnim">
        <pc:chgData name="Власов Сергей Михайлович" userId="88c2b707-f40f-4043-9aa2-972e2a2b205e" providerId="ADAL" clId="{CB85F1E0-76BB-4A9F-AF9C-7A29259C0550}" dt="2021-03-31T11:31:24.500" v="848" actId="6549"/>
        <pc:sldMkLst>
          <pc:docMk/>
          <pc:sldMk cId="3645241796" sldId="320"/>
        </pc:sldMkLst>
        <pc:spChg chg="mod">
          <ac:chgData name="Власов Сергей Михайлович" userId="88c2b707-f40f-4043-9aa2-972e2a2b205e" providerId="ADAL" clId="{CB85F1E0-76BB-4A9F-AF9C-7A29259C0550}" dt="2021-03-31T11:29:59.558" v="756" actId="20577"/>
          <ac:spMkLst>
            <pc:docMk/>
            <pc:sldMk cId="3645241796" sldId="320"/>
            <ac:spMk id="9" creationId="{A03C5A33-071F-4A76-9314-72B1A1BA6C16}"/>
          </ac:spMkLst>
        </pc:spChg>
        <pc:spChg chg="mod">
          <ac:chgData name="Власов Сергей Михайлович" userId="88c2b707-f40f-4043-9aa2-972e2a2b205e" providerId="ADAL" clId="{CB85F1E0-76BB-4A9F-AF9C-7A29259C0550}" dt="2021-03-31T11:30:23.279" v="785" actId="20577"/>
          <ac:spMkLst>
            <pc:docMk/>
            <pc:sldMk cId="3645241796" sldId="320"/>
            <ac:spMk id="10" creationId="{47896A9C-71B1-483B-B6A5-4207DB595803}"/>
          </ac:spMkLst>
        </pc:spChg>
        <pc:spChg chg="del">
          <ac:chgData name="Власов Сергей Михайлович" userId="88c2b707-f40f-4043-9aa2-972e2a2b205e" providerId="ADAL" clId="{CB85F1E0-76BB-4A9F-AF9C-7A29259C0550}" dt="2021-03-31T11:29:00.796" v="718" actId="478"/>
          <ac:spMkLst>
            <pc:docMk/>
            <pc:sldMk cId="3645241796" sldId="320"/>
            <ac:spMk id="11" creationId="{5174D816-9EFB-47AD-974D-1F9F29534225}"/>
          </ac:spMkLst>
        </pc:spChg>
        <pc:spChg chg="mod">
          <ac:chgData name="Власов Сергей Михайлович" userId="88c2b707-f40f-4043-9aa2-972e2a2b205e" providerId="ADAL" clId="{CB85F1E0-76BB-4A9F-AF9C-7A29259C0550}" dt="2021-03-31T11:31:24.500" v="848" actId="6549"/>
          <ac:spMkLst>
            <pc:docMk/>
            <pc:sldMk cId="3645241796" sldId="320"/>
            <ac:spMk id="19" creationId="{FDD4AB5F-CD96-4CAD-AC77-DD08FAD653E8}"/>
          </ac:spMkLst>
        </pc:spChg>
        <pc:picChg chg="add mod">
          <ac:chgData name="Власов Сергей Михайлович" userId="88c2b707-f40f-4043-9aa2-972e2a2b205e" providerId="ADAL" clId="{CB85F1E0-76BB-4A9F-AF9C-7A29259C0550}" dt="2021-03-31T11:29:13.537" v="720" actId="1076"/>
          <ac:picMkLst>
            <pc:docMk/>
            <pc:sldMk cId="3645241796" sldId="320"/>
            <ac:picMk id="3" creationId="{3576F3D5-63A6-4B8C-9CDD-79F19FD437E7}"/>
          </ac:picMkLst>
        </pc:picChg>
        <pc:picChg chg="del">
          <ac:chgData name="Власов Сергей Михайлович" userId="88c2b707-f40f-4043-9aa2-972e2a2b205e" providerId="ADAL" clId="{CB85F1E0-76BB-4A9F-AF9C-7A29259C0550}" dt="2021-03-31T11:28:59.137" v="717" actId="478"/>
          <ac:picMkLst>
            <pc:docMk/>
            <pc:sldMk cId="3645241796" sldId="320"/>
            <ac:picMk id="4" creationId="{4B20E9C9-0DCC-4A42-A11E-E2FBCA902B62}"/>
          </ac:picMkLst>
        </pc:picChg>
      </pc:sldChg>
      <pc:sldChg chg="modSp add mod">
        <pc:chgData name="Власов Сергей Михайлович" userId="88c2b707-f40f-4043-9aa2-972e2a2b205e" providerId="ADAL" clId="{CB85F1E0-76BB-4A9F-AF9C-7A29259C0550}" dt="2021-03-31T11:34:55.717" v="1074" actId="20577"/>
        <pc:sldMkLst>
          <pc:docMk/>
          <pc:sldMk cId="207820527" sldId="321"/>
        </pc:sldMkLst>
        <pc:spChg chg="mod">
          <ac:chgData name="Власов Сергей Михайлович" userId="88c2b707-f40f-4043-9aa2-972e2a2b205e" providerId="ADAL" clId="{CB85F1E0-76BB-4A9F-AF9C-7A29259C0550}" dt="2021-03-31T11:32:22.691" v="871" actId="20577"/>
          <ac:spMkLst>
            <pc:docMk/>
            <pc:sldMk cId="207820527" sldId="321"/>
            <ac:spMk id="2" creationId="{F12471FC-1BF7-415F-9634-6509A4B1B680}"/>
          </ac:spMkLst>
        </pc:spChg>
        <pc:spChg chg="mod">
          <ac:chgData name="Власов Сергей Михайлович" userId="88c2b707-f40f-4043-9aa2-972e2a2b205e" providerId="ADAL" clId="{CB85F1E0-76BB-4A9F-AF9C-7A29259C0550}" dt="2021-03-31T11:34:55.717" v="1074" actId="20577"/>
          <ac:spMkLst>
            <pc:docMk/>
            <pc:sldMk cId="207820527" sldId="321"/>
            <ac:spMk id="5" creationId="{3EB37CDE-72E2-49BA-AB17-B1208B14D976}"/>
          </ac:spMkLst>
        </pc:spChg>
        <pc:spChg chg="mod">
          <ac:chgData name="Власов Сергей Михайлович" userId="88c2b707-f40f-4043-9aa2-972e2a2b205e" providerId="ADAL" clId="{CB85F1E0-76BB-4A9F-AF9C-7A29259C0550}" dt="2021-03-31T11:32:15.938" v="857" actId="20577"/>
          <ac:spMkLst>
            <pc:docMk/>
            <pc:sldMk cId="207820527" sldId="321"/>
            <ac:spMk id="8" creationId="{8E514F4B-7DA5-48D5-99C7-4180A96BE15D}"/>
          </ac:spMkLst>
        </pc:spChg>
      </pc:sldChg>
      <pc:sldChg chg="modSp add mod">
        <pc:chgData name="Власов Сергей Михайлович" userId="88c2b707-f40f-4043-9aa2-972e2a2b205e" providerId="ADAL" clId="{CB85F1E0-76BB-4A9F-AF9C-7A29259C0550}" dt="2021-03-31T11:39:12.986" v="1276" actId="6549"/>
        <pc:sldMkLst>
          <pc:docMk/>
          <pc:sldMk cId="4050366175" sldId="322"/>
        </pc:sldMkLst>
        <pc:spChg chg="mod">
          <ac:chgData name="Власов Сергей Михайлович" userId="88c2b707-f40f-4043-9aa2-972e2a2b205e" providerId="ADAL" clId="{CB85F1E0-76BB-4A9F-AF9C-7A29259C0550}" dt="2021-03-31T11:35:23.532" v="1130" actId="20577"/>
          <ac:spMkLst>
            <pc:docMk/>
            <pc:sldMk cId="4050366175" sldId="322"/>
            <ac:spMk id="2" creationId="{F12471FC-1BF7-415F-9634-6509A4B1B680}"/>
          </ac:spMkLst>
        </pc:spChg>
        <pc:spChg chg="mod">
          <ac:chgData name="Власов Сергей Михайлович" userId="88c2b707-f40f-4043-9aa2-972e2a2b205e" providerId="ADAL" clId="{CB85F1E0-76BB-4A9F-AF9C-7A29259C0550}" dt="2021-03-31T11:39:12.986" v="1276" actId="6549"/>
          <ac:spMkLst>
            <pc:docMk/>
            <pc:sldMk cId="4050366175" sldId="322"/>
            <ac:spMk id="5" creationId="{3EB37CDE-72E2-49BA-AB17-B1208B14D976}"/>
          </ac:spMkLst>
        </pc:spChg>
        <pc:spChg chg="mod">
          <ac:chgData name="Власов Сергей Михайлович" userId="88c2b707-f40f-4043-9aa2-972e2a2b205e" providerId="ADAL" clId="{CB85F1E0-76BB-4A9F-AF9C-7A29259C0550}" dt="2021-03-31T11:35:10.500" v="1100" actId="20577"/>
          <ac:spMkLst>
            <pc:docMk/>
            <pc:sldMk cId="4050366175" sldId="322"/>
            <ac:spMk id="8" creationId="{8E514F4B-7DA5-48D5-99C7-4180A96BE15D}"/>
          </ac:spMkLst>
        </pc:spChg>
      </pc:sldChg>
      <pc:sldChg chg="addSp delSp modSp add mod modAnim">
        <pc:chgData name="Власов Сергей Михайлович" userId="88c2b707-f40f-4043-9aa2-972e2a2b205e" providerId="ADAL" clId="{CB85F1E0-76BB-4A9F-AF9C-7A29259C0550}" dt="2021-03-31T11:41:06.451" v="1321" actId="255"/>
        <pc:sldMkLst>
          <pc:docMk/>
          <pc:sldMk cId="2765361155" sldId="323"/>
        </pc:sldMkLst>
        <pc:spChg chg="mod">
          <ac:chgData name="Власов Сергей Михайлович" userId="88c2b707-f40f-4043-9aa2-972e2a2b205e" providerId="ADAL" clId="{CB85F1E0-76BB-4A9F-AF9C-7A29259C0550}" dt="2021-03-31T11:39:54.289" v="1284" actId="6549"/>
          <ac:spMkLst>
            <pc:docMk/>
            <pc:sldMk cId="2765361155" sldId="323"/>
            <ac:spMk id="9" creationId="{A03C5A33-071F-4A76-9314-72B1A1BA6C16}"/>
          </ac:spMkLst>
        </pc:spChg>
        <pc:spChg chg="mod">
          <ac:chgData name="Власов Сергей Михайлович" userId="88c2b707-f40f-4043-9aa2-972e2a2b205e" providerId="ADAL" clId="{CB85F1E0-76BB-4A9F-AF9C-7A29259C0550}" dt="2021-03-31T11:39:59.500" v="1286" actId="20577"/>
          <ac:spMkLst>
            <pc:docMk/>
            <pc:sldMk cId="2765361155" sldId="323"/>
            <ac:spMk id="10" creationId="{47896A9C-71B1-483B-B6A5-4207DB595803}"/>
          </ac:spMkLst>
        </pc:spChg>
        <pc:spChg chg="add mod">
          <ac:chgData name="Власов Сергей Михайлович" userId="88c2b707-f40f-4043-9aa2-972e2a2b205e" providerId="ADAL" clId="{CB85F1E0-76BB-4A9F-AF9C-7A29259C0550}" dt="2021-03-31T11:40:28.569" v="1292" actId="14100"/>
          <ac:spMkLst>
            <pc:docMk/>
            <pc:sldMk cId="2765361155" sldId="323"/>
            <ac:spMk id="11" creationId="{16F49576-4CC1-4E92-A854-9B62C25C38B4}"/>
          </ac:spMkLst>
        </pc:spChg>
        <pc:spChg chg="mod">
          <ac:chgData name="Власов Сергей Михайлович" userId="88c2b707-f40f-4043-9aa2-972e2a2b205e" providerId="ADAL" clId="{CB85F1E0-76BB-4A9F-AF9C-7A29259C0550}" dt="2021-03-31T11:41:06.451" v="1321" actId="255"/>
          <ac:spMkLst>
            <pc:docMk/>
            <pc:sldMk cId="2765361155" sldId="323"/>
            <ac:spMk id="19" creationId="{FDD4AB5F-CD96-4CAD-AC77-DD08FAD653E8}"/>
          </ac:spMkLst>
        </pc:spChg>
        <pc:picChg chg="del">
          <ac:chgData name="Власов Сергей Михайлович" userId="88c2b707-f40f-4043-9aa2-972e2a2b205e" providerId="ADAL" clId="{CB85F1E0-76BB-4A9F-AF9C-7A29259C0550}" dt="2021-03-31T11:40:14.762" v="1287" actId="478"/>
          <ac:picMkLst>
            <pc:docMk/>
            <pc:sldMk cId="2765361155" sldId="323"/>
            <ac:picMk id="3" creationId="{3576F3D5-63A6-4B8C-9CDD-79F19FD437E7}"/>
          </ac:picMkLst>
        </pc:picChg>
        <pc:picChg chg="add mod">
          <ac:chgData name="Власов Сергей Михайлович" userId="88c2b707-f40f-4043-9aa2-972e2a2b205e" providerId="ADAL" clId="{CB85F1E0-76BB-4A9F-AF9C-7A29259C0550}" dt="2021-03-31T11:40:17.480" v="1289" actId="1076"/>
          <ac:picMkLst>
            <pc:docMk/>
            <pc:sldMk cId="2765361155" sldId="323"/>
            <ac:picMk id="4" creationId="{15BA4DB3-9056-42B5-9A45-A45E8BFD0E3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9412975-4CFD-C441-A244-B7FD9A9579C2}" type="datetimeFigureOut">
              <a:rPr lang="en-US" smtClean="0"/>
              <a:pPr/>
              <a:t>11/17/2022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2D660DC-725D-2A44-9F89-74FE668A9C6B}" type="slidenum">
              <a:rPr lang="en-US" smtClean="0"/>
              <a:pPr/>
              <a:t>‹#›</a:t>
            </a:fld>
            <a:endParaRPr lang="en-US"/>
          </a:p>
        </p:txBody>
      </p:sp>
    </p:spTree>
    <p:extLst>
      <p:ext uri="{BB962C8B-B14F-4D97-AF65-F5344CB8AC3E}">
        <p14:creationId xmlns:p14="http://schemas.microsoft.com/office/powerpoint/2010/main" val="1447125421"/>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ax="5200" units="cm"/>
          <inkml:channel name="Y" type="integer" max="1080" units="cm"/>
          <inkml:channel name="T" type="integer" max="2.14748E9" units="dev"/>
        </inkml:traceFormat>
        <inkml:channelProperties>
          <inkml:channelProperty channel="X" name="resolution" value="98.67173" units="1/cm"/>
          <inkml:channelProperty channel="Y" name="resolution" value="36.48649" units="1/cm"/>
          <inkml:channelProperty channel="T" name="resolution" value="1" units="1/dev"/>
        </inkml:channelProperties>
      </inkml:inkSource>
      <inkml:timestamp xml:id="ts0" timeString="2020-03-19T16:17:50.479"/>
    </inkml:context>
    <inkml:brush xml:id="br0">
      <inkml:brushProperty name="width" value="0.05292" units="cm"/>
      <inkml:brushProperty name="height" value="0.05292" units="cm"/>
      <inkml:brushProperty name="color" value="#C00000"/>
    </inkml:brush>
  </inkml:definitions>
  <inkml:trace contextRef="#ctx0" brushRef="#br0">23772 13208 0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AFD1C8-470D-774F-8B40-381C3059BD4A}" type="datetimeFigureOut">
              <a:rPr lang="en-US" smtClean="0"/>
              <a:pPr/>
              <a:t>11/17/2022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49711C-DB87-6342-8123-FE7E39EB0067}" type="slidenum">
              <a:rPr lang="en-US" smtClean="0"/>
              <a:pPr/>
              <a:t>‹#›</a:t>
            </a:fld>
            <a:endParaRPr lang="en-US"/>
          </a:p>
        </p:txBody>
      </p:sp>
    </p:spTree>
    <p:extLst>
      <p:ext uri="{BB962C8B-B14F-4D97-AF65-F5344CB8AC3E}">
        <p14:creationId xmlns:p14="http://schemas.microsoft.com/office/powerpoint/2010/main" val="412007329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3</a:t>
            </a:fld>
            <a:endParaRPr lang="en-US"/>
          </a:p>
        </p:txBody>
      </p:sp>
    </p:spTree>
    <p:extLst>
      <p:ext uri="{BB962C8B-B14F-4D97-AF65-F5344CB8AC3E}">
        <p14:creationId xmlns:p14="http://schemas.microsoft.com/office/powerpoint/2010/main" val="16380110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12</a:t>
            </a:fld>
            <a:endParaRPr lang="en-US"/>
          </a:p>
        </p:txBody>
      </p:sp>
    </p:spTree>
    <p:extLst>
      <p:ext uri="{BB962C8B-B14F-4D97-AF65-F5344CB8AC3E}">
        <p14:creationId xmlns:p14="http://schemas.microsoft.com/office/powerpoint/2010/main" val="1794245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13</a:t>
            </a:fld>
            <a:endParaRPr lang="en-US"/>
          </a:p>
        </p:txBody>
      </p:sp>
    </p:spTree>
    <p:extLst>
      <p:ext uri="{BB962C8B-B14F-4D97-AF65-F5344CB8AC3E}">
        <p14:creationId xmlns:p14="http://schemas.microsoft.com/office/powerpoint/2010/main" val="1910589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14</a:t>
            </a:fld>
            <a:endParaRPr lang="en-US"/>
          </a:p>
        </p:txBody>
      </p:sp>
    </p:spTree>
    <p:extLst>
      <p:ext uri="{BB962C8B-B14F-4D97-AF65-F5344CB8AC3E}">
        <p14:creationId xmlns:p14="http://schemas.microsoft.com/office/powerpoint/2010/main" val="24064331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15</a:t>
            </a:fld>
            <a:endParaRPr lang="en-US"/>
          </a:p>
        </p:txBody>
      </p:sp>
    </p:spTree>
    <p:extLst>
      <p:ext uri="{BB962C8B-B14F-4D97-AF65-F5344CB8AC3E}">
        <p14:creationId xmlns:p14="http://schemas.microsoft.com/office/powerpoint/2010/main" val="2484906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16</a:t>
            </a:fld>
            <a:endParaRPr lang="en-US"/>
          </a:p>
        </p:txBody>
      </p:sp>
    </p:spTree>
    <p:extLst>
      <p:ext uri="{BB962C8B-B14F-4D97-AF65-F5344CB8AC3E}">
        <p14:creationId xmlns:p14="http://schemas.microsoft.com/office/powerpoint/2010/main" val="769580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18</a:t>
            </a:fld>
            <a:endParaRPr lang="en-US"/>
          </a:p>
        </p:txBody>
      </p:sp>
    </p:spTree>
    <p:extLst>
      <p:ext uri="{BB962C8B-B14F-4D97-AF65-F5344CB8AC3E}">
        <p14:creationId xmlns:p14="http://schemas.microsoft.com/office/powerpoint/2010/main" val="38590961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19</a:t>
            </a:fld>
            <a:endParaRPr lang="en-US"/>
          </a:p>
        </p:txBody>
      </p:sp>
    </p:spTree>
    <p:extLst>
      <p:ext uri="{BB962C8B-B14F-4D97-AF65-F5344CB8AC3E}">
        <p14:creationId xmlns:p14="http://schemas.microsoft.com/office/powerpoint/2010/main" val="20808121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a:p>
        </p:txBody>
      </p:sp>
      <p:sp>
        <p:nvSpPr>
          <p:cNvPr id="4" name="Номер слайда 3"/>
          <p:cNvSpPr>
            <a:spLocks noGrp="1"/>
          </p:cNvSpPr>
          <p:nvPr>
            <p:ph type="sldNum" sz="quarter" idx="5"/>
          </p:nvPr>
        </p:nvSpPr>
        <p:spPr/>
        <p:txBody>
          <a:bodyPr/>
          <a:lstStyle/>
          <a:p>
            <a:fld id="{F449711C-DB87-6342-8123-FE7E39EB0067}" type="slidenum">
              <a:rPr lang="en-US" smtClean="0"/>
              <a:pPr/>
              <a:t>20</a:t>
            </a:fld>
            <a:endParaRPr lang="en-US"/>
          </a:p>
        </p:txBody>
      </p:sp>
    </p:spTree>
    <p:extLst>
      <p:ext uri="{BB962C8B-B14F-4D97-AF65-F5344CB8AC3E}">
        <p14:creationId xmlns:p14="http://schemas.microsoft.com/office/powerpoint/2010/main" val="13923622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a:p>
        </p:txBody>
      </p:sp>
      <p:sp>
        <p:nvSpPr>
          <p:cNvPr id="4" name="Номер слайда 3"/>
          <p:cNvSpPr>
            <a:spLocks noGrp="1"/>
          </p:cNvSpPr>
          <p:nvPr>
            <p:ph type="sldNum" sz="quarter" idx="5"/>
          </p:nvPr>
        </p:nvSpPr>
        <p:spPr/>
        <p:txBody>
          <a:bodyPr/>
          <a:lstStyle/>
          <a:p>
            <a:fld id="{F449711C-DB87-6342-8123-FE7E39EB0067}" type="slidenum">
              <a:rPr lang="en-US" smtClean="0"/>
              <a:pPr/>
              <a:t>21</a:t>
            </a:fld>
            <a:endParaRPr lang="en-US"/>
          </a:p>
        </p:txBody>
      </p:sp>
    </p:spTree>
    <p:extLst>
      <p:ext uri="{BB962C8B-B14F-4D97-AF65-F5344CB8AC3E}">
        <p14:creationId xmlns:p14="http://schemas.microsoft.com/office/powerpoint/2010/main" val="41408208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a:p>
        </p:txBody>
      </p:sp>
      <p:sp>
        <p:nvSpPr>
          <p:cNvPr id="4" name="Номер слайда 3"/>
          <p:cNvSpPr>
            <a:spLocks noGrp="1"/>
          </p:cNvSpPr>
          <p:nvPr>
            <p:ph type="sldNum" sz="quarter" idx="5"/>
          </p:nvPr>
        </p:nvSpPr>
        <p:spPr/>
        <p:txBody>
          <a:bodyPr/>
          <a:lstStyle/>
          <a:p>
            <a:fld id="{F449711C-DB87-6342-8123-FE7E39EB0067}" type="slidenum">
              <a:rPr lang="en-US" smtClean="0"/>
              <a:pPr/>
              <a:t>22</a:t>
            </a:fld>
            <a:endParaRPr lang="en-US"/>
          </a:p>
        </p:txBody>
      </p:sp>
    </p:spTree>
    <p:extLst>
      <p:ext uri="{BB962C8B-B14F-4D97-AF65-F5344CB8AC3E}">
        <p14:creationId xmlns:p14="http://schemas.microsoft.com/office/powerpoint/2010/main" val="2213519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4</a:t>
            </a:fld>
            <a:endParaRPr lang="en-US"/>
          </a:p>
        </p:txBody>
      </p:sp>
    </p:spTree>
    <p:extLst>
      <p:ext uri="{BB962C8B-B14F-4D97-AF65-F5344CB8AC3E}">
        <p14:creationId xmlns:p14="http://schemas.microsoft.com/office/powerpoint/2010/main" val="30885932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a:p>
        </p:txBody>
      </p:sp>
      <p:sp>
        <p:nvSpPr>
          <p:cNvPr id="4" name="Номер слайда 3"/>
          <p:cNvSpPr>
            <a:spLocks noGrp="1"/>
          </p:cNvSpPr>
          <p:nvPr>
            <p:ph type="sldNum" sz="quarter" idx="5"/>
          </p:nvPr>
        </p:nvSpPr>
        <p:spPr/>
        <p:txBody>
          <a:bodyPr/>
          <a:lstStyle/>
          <a:p>
            <a:fld id="{F449711C-DB87-6342-8123-FE7E39EB0067}" type="slidenum">
              <a:rPr lang="en-US" smtClean="0"/>
              <a:pPr/>
              <a:t>23</a:t>
            </a:fld>
            <a:endParaRPr lang="en-US"/>
          </a:p>
        </p:txBody>
      </p:sp>
    </p:spTree>
    <p:extLst>
      <p:ext uri="{BB962C8B-B14F-4D97-AF65-F5344CB8AC3E}">
        <p14:creationId xmlns:p14="http://schemas.microsoft.com/office/powerpoint/2010/main" val="24436108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a:p>
        </p:txBody>
      </p:sp>
      <p:sp>
        <p:nvSpPr>
          <p:cNvPr id="4" name="Номер слайда 3"/>
          <p:cNvSpPr>
            <a:spLocks noGrp="1"/>
          </p:cNvSpPr>
          <p:nvPr>
            <p:ph type="sldNum" sz="quarter" idx="5"/>
          </p:nvPr>
        </p:nvSpPr>
        <p:spPr/>
        <p:txBody>
          <a:bodyPr/>
          <a:lstStyle/>
          <a:p>
            <a:fld id="{F449711C-DB87-6342-8123-FE7E39EB0067}" type="slidenum">
              <a:rPr lang="en-US" smtClean="0"/>
              <a:pPr/>
              <a:t>24</a:t>
            </a:fld>
            <a:endParaRPr lang="en-US"/>
          </a:p>
        </p:txBody>
      </p:sp>
    </p:spTree>
    <p:extLst>
      <p:ext uri="{BB962C8B-B14F-4D97-AF65-F5344CB8AC3E}">
        <p14:creationId xmlns:p14="http://schemas.microsoft.com/office/powerpoint/2010/main" val="8220034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a:p>
        </p:txBody>
      </p:sp>
      <p:sp>
        <p:nvSpPr>
          <p:cNvPr id="4" name="Номер слайда 3"/>
          <p:cNvSpPr>
            <a:spLocks noGrp="1"/>
          </p:cNvSpPr>
          <p:nvPr>
            <p:ph type="sldNum" sz="quarter" idx="5"/>
          </p:nvPr>
        </p:nvSpPr>
        <p:spPr/>
        <p:txBody>
          <a:bodyPr/>
          <a:lstStyle/>
          <a:p>
            <a:fld id="{F449711C-DB87-6342-8123-FE7E39EB0067}" type="slidenum">
              <a:rPr lang="en-US" smtClean="0"/>
              <a:pPr/>
              <a:t>25</a:t>
            </a:fld>
            <a:endParaRPr lang="en-US"/>
          </a:p>
        </p:txBody>
      </p:sp>
    </p:spTree>
    <p:extLst>
      <p:ext uri="{BB962C8B-B14F-4D97-AF65-F5344CB8AC3E}">
        <p14:creationId xmlns:p14="http://schemas.microsoft.com/office/powerpoint/2010/main" val="6510467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a:p>
        </p:txBody>
      </p:sp>
      <p:sp>
        <p:nvSpPr>
          <p:cNvPr id="4" name="Номер слайда 3"/>
          <p:cNvSpPr>
            <a:spLocks noGrp="1"/>
          </p:cNvSpPr>
          <p:nvPr>
            <p:ph type="sldNum" sz="quarter" idx="5"/>
          </p:nvPr>
        </p:nvSpPr>
        <p:spPr/>
        <p:txBody>
          <a:bodyPr/>
          <a:lstStyle/>
          <a:p>
            <a:fld id="{F449711C-DB87-6342-8123-FE7E39EB0067}" type="slidenum">
              <a:rPr lang="en-US" smtClean="0"/>
              <a:pPr/>
              <a:t>26</a:t>
            </a:fld>
            <a:endParaRPr lang="en-US"/>
          </a:p>
        </p:txBody>
      </p:sp>
    </p:spTree>
    <p:extLst>
      <p:ext uri="{BB962C8B-B14F-4D97-AF65-F5344CB8AC3E}">
        <p14:creationId xmlns:p14="http://schemas.microsoft.com/office/powerpoint/2010/main" val="27600527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a:p>
        </p:txBody>
      </p:sp>
      <p:sp>
        <p:nvSpPr>
          <p:cNvPr id="4" name="Номер слайда 3"/>
          <p:cNvSpPr>
            <a:spLocks noGrp="1"/>
          </p:cNvSpPr>
          <p:nvPr>
            <p:ph type="sldNum" sz="quarter" idx="5"/>
          </p:nvPr>
        </p:nvSpPr>
        <p:spPr/>
        <p:txBody>
          <a:bodyPr/>
          <a:lstStyle/>
          <a:p>
            <a:fld id="{F449711C-DB87-6342-8123-FE7E39EB0067}" type="slidenum">
              <a:rPr lang="en-US" smtClean="0"/>
              <a:pPr/>
              <a:t>27</a:t>
            </a:fld>
            <a:endParaRPr lang="en-US"/>
          </a:p>
        </p:txBody>
      </p:sp>
    </p:spTree>
    <p:extLst>
      <p:ext uri="{BB962C8B-B14F-4D97-AF65-F5344CB8AC3E}">
        <p14:creationId xmlns:p14="http://schemas.microsoft.com/office/powerpoint/2010/main" val="25078356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a:p>
        </p:txBody>
      </p:sp>
      <p:sp>
        <p:nvSpPr>
          <p:cNvPr id="4" name="Номер слайда 3"/>
          <p:cNvSpPr>
            <a:spLocks noGrp="1"/>
          </p:cNvSpPr>
          <p:nvPr>
            <p:ph type="sldNum" sz="quarter" idx="5"/>
          </p:nvPr>
        </p:nvSpPr>
        <p:spPr/>
        <p:txBody>
          <a:bodyPr/>
          <a:lstStyle/>
          <a:p>
            <a:fld id="{F449711C-DB87-6342-8123-FE7E39EB0067}" type="slidenum">
              <a:rPr lang="en-US" smtClean="0"/>
              <a:pPr/>
              <a:t>28</a:t>
            </a:fld>
            <a:endParaRPr lang="en-US"/>
          </a:p>
        </p:txBody>
      </p:sp>
    </p:spTree>
    <p:extLst>
      <p:ext uri="{BB962C8B-B14F-4D97-AF65-F5344CB8AC3E}">
        <p14:creationId xmlns:p14="http://schemas.microsoft.com/office/powerpoint/2010/main" val="1456873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fld id="{F449711C-DB87-6342-8123-FE7E39EB0067}" type="slidenum">
              <a:rPr lang="en-US" smtClean="0"/>
              <a:pPr/>
              <a:t>29</a:t>
            </a:fld>
            <a:endParaRPr lang="en-US"/>
          </a:p>
        </p:txBody>
      </p:sp>
    </p:spTree>
    <p:extLst>
      <p:ext uri="{BB962C8B-B14F-4D97-AF65-F5344CB8AC3E}">
        <p14:creationId xmlns:p14="http://schemas.microsoft.com/office/powerpoint/2010/main" val="20294732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fld id="{F449711C-DB87-6342-8123-FE7E39EB0067}" type="slidenum">
              <a:rPr lang="en-US" smtClean="0"/>
              <a:pPr/>
              <a:t>30</a:t>
            </a:fld>
            <a:endParaRPr lang="en-US"/>
          </a:p>
        </p:txBody>
      </p:sp>
    </p:spTree>
    <p:extLst>
      <p:ext uri="{BB962C8B-B14F-4D97-AF65-F5344CB8AC3E}">
        <p14:creationId xmlns:p14="http://schemas.microsoft.com/office/powerpoint/2010/main" val="12187725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31</a:t>
            </a:fld>
            <a:endParaRPr lang="en-US"/>
          </a:p>
        </p:txBody>
      </p:sp>
    </p:spTree>
    <p:extLst>
      <p:ext uri="{BB962C8B-B14F-4D97-AF65-F5344CB8AC3E}">
        <p14:creationId xmlns:p14="http://schemas.microsoft.com/office/powerpoint/2010/main" val="1604991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5</a:t>
            </a:fld>
            <a:endParaRPr lang="en-US"/>
          </a:p>
        </p:txBody>
      </p:sp>
    </p:spTree>
    <p:extLst>
      <p:ext uri="{BB962C8B-B14F-4D97-AF65-F5344CB8AC3E}">
        <p14:creationId xmlns:p14="http://schemas.microsoft.com/office/powerpoint/2010/main" val="4217467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6</a:t>
            </a:fld>
            <a:endParaRPr lang="en-US"/>
          </a:p>
        </p:txBody>
      </p:sp>
    </p:spTree>
    <p:extLst>
      <p:ext uri="{BB962C8B-B14F-4D97-AF65-F5344CB8AC3E}">
        <p14:creationId xmlns:p14="http://schemas.microsoft.com/office/powerpoint/2010/main" val="769580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7</a:t>
            </a:fld>
            <a:endParaRPr lang="en-US"/>
          </a:p>
        </p:txBody>
      </p:sp>
    </p:spTree>
    <p:extLst>
      <p:ext uri="{BB962C8B-B14F-4D97-AF65-F5344CB8AC3E}">
        <p14:creationId xmlns:p14="http://schemas.microsoft.com/office/powerpoint/2010/main" val="1358037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fld id="{F449711C-DB87-6342-8123-FE7E39EB0067}" type="slidenum">
              <a:rPr lang="en-US" smtClean="0"/>
              <a:pPr/>
              <a:t>8</a:t>
            </a:fld>
            <a:endParaRPr lang="en-US"/>
          </a:p>
        </p:txBody>
      </p:sp>
    </p:spTree>
    <p:extLst>
      <p:ext uri="{BB962C8B-B14F-4D97-AF65-F5344CB8AC3E}">
        <p14:creationId xmlns:p14="http://schemas.microsoft.com/office/powerpoint/2010/main" val="3802073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9</a:t>
            </a:fld>
            <a:endParaRPr lang="en-US"/>
          </a:p>
        </p:txBody>
      </p:sp>
    </p:spTree>
    <p:extLst>
      <p:ext uri="{BB962C8B-B14F-4D97-AF65-F5344CB8AC3E}">
        <p14:creationId xmlns:p14="http://schemas.microsoft.com/office/powerpoint/2010/main" val="1638011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10</a:t>
            </a:fld>
            <a:endParaRPr lang="en-US"/>
          </a:p>
        </p:txBody>
      </p:sp>
    </p:spTree>
    <p:extLst>
      <p:ext uri="{BB962C8B-B14F-4D97-AF65-F5344CB8AC3E}">
        <p14:creationId xmlns:p14="http://schemas.microsoft.com/office/powerpoint/2010/main" val="1358037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11</a:t>
            </a:fld>
            <a:endParaRPr lang="en-US"/>
          </a:p>
        </p:txBody>
      </p:sp>
    </p:spTree>
    <p:extLst>
      <p:ext uri="{BB962C8B-B14F-4D97-AF65-F5344CB8AC3E}">
        <p14:creationId xmlns:p14="http://schemas.microsoft.com/office/powerpoint/2010/main" val="3088593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4599335"/>
            <a:ext cx="6400800" cy="228599"/>
          </a:xfrm>
        </p:spPr>
        <p:txBody>
          <a:bodyPr anchor="b" anchorCtr="0">
            <a:normAutofit/>
          </a:bodyPr>
          <a:lstStyle>
            <a:lvl1pPr marL="0" indent="0" algn="ctr">
              <a:buNone/>
              <a:defRPr sz="12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dirty="0" err="1"/>
              <a:t>Click</a:t>
            </a:r>
            <a:r>
              <a:rPr lang="ru-RU" dirty="0"/>
              <a:t> </a:t>
            </a:r>
            <a:r>
              <a:rPr lang="ru-RU" dirty="0" err="1"/>
              <a:t>to</a:t>
            </a:r>
            <a:r>
              <a:rPr lang="ru-RU" dirty="0"/>
              <a:t> </a:t>
            </a:r>
            <a:r>
              <a:rPr lang="ru-RU" dirty="0" err="1"/>
              <a:t>edit</a:t>
            </a:r>
            <a:r>
              <a:rPr lang="ru-RU" dirty="0"/>
              <a:t> </a:t>
            </a:r>
            <a:r>
              <a:rPr lang="ru-RU" dirty="0" err="1"/>
              <a:t>Master</a:t>
            </a:r>
            <a:r>
              <a:rPr lang="ru-RU" dirty="0"/>
              <a:t> </a:t>
            </a:r>
            <a:r>
              <a:rPr lang="ru-RU" dirty="0" err="1"/>
              <a:t>subtitle</a:t>
            </a:r>
            <a:r>
              <a:rPr lang="ru-RU" dirty="0"/>
              <a:t> </a:t>
            </a:r>
            <a:r>
              <a:rPr lang="ru-RU" dirty="0" err="1"/>
              <a:t>style</a:t>
            </a:r>
            <a:endParaRPr lang="en-US" dirty="0"/>
          </a:p>
        </p:txBody>
      </p:sp>
      <p:sp>
        <p:nvSpPr>
          <p:cNvPr id="7" name="TextBox 6"/>
          <p:cNvSpPr txBox="1"/>
          <p:nvPr userDrawn="1"/>
        </p:nvSpPr>
        <p:spPr>
          <a:xfrm>
            <a:off x="5098416" y="490274"/>
            <a:ext cx="184731" cy="369332"/>
          </a:xfrm>
          <a:prstGeom prst="rect">
            <a:avLst/>
          </a:prstGeom>
          <a:noFill/>
        </p:spPr>
        <p:txBody>
          <a:bodyPr wrap="none" rtlCol="0">
            <a:spAutoFit/>
          </a:bodyPr>
          <a:lstStyle/>
          <a:p>
            <a:endParaRPr lang="en-US" dirty="0"/>
          </a:p>
        </p:txBody>
      </p:sp>
      <p:sp>
        <p:nvSpPr>
          <p:cNvPr id="8" name="TextBox 7"/>
          <p:cNvSpPr txBox="1"/>
          <p:nvPr userDrawn="1"/>
        </p:nvSpPr>
        <p:spPr>
          <a:xfrm>
            <a:off x="5910801" y="42723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782799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itle 1"/>
          <p:cNvSpPr>
            <a:spLocks noGrp="1"/>
          </p:cNvSpPr>
          <p:nvPr>
            <p:ph type="title"/>
          </p:nvPr>
        </p:nvSpPr>
        <p:spPr>
          <a:xfrm>
            <a:off x="457200" y="927382"/>
            <a:ext cx="8229600" cy="620483"/>
          </a:xfrm>
        </p:spPr>
        <p:txBody>
          <a:bodyPr>
            <a:normAutofit/>
          </a:bodyPr>
          <a:lstStyle>
            <a:lvl1pPr>
              <a:defRPr sz="3200"/>
            </a:lvl1pPr>
          </a:lstStyle>
          <a:p>
            <a:r>
              <a:rPr lang="ru-RU" dirty="0" err="1"/>
              <a:t>Click</a:t>
            </a:r>
            <a:r>
              <a:rPr lang="ru-RU" dirty="0"/>
              <a:t> </a:t>
            </a:r>
            <a:r>
              <a:rPr lang="ru-RU" dirty="0" err="1"/>
              <a:t>to</a:t>
            </a:r>
            <a:r>
              <a:rPr lang="ru-RU" dirty="0"/>
              <a:t> </a:t>
            </a:r>
            <a:r>
              <a:rPr lang="ru-RU" dirty="0" err="1"/>
              <a:t>edit</a:t>
            </a:r>
            <a:r>
              <a:rPr lang="ru-RU" dirty="0"/>
              <a:t> </a:t>
            </a:r>
            <a:r>
              <a:rPr lang="ru-RU" dirty="0" err="1"/>
              <a:t>Master</a:t>
            </a:r>
            <a:r>
              <a:rPr lang="ru-RU" dirty="0"/>
              <a:t> </a:t>
            </a:r>
            <a:r>
              <a:rPr lang="ru-RU" dirty="0" err="1"/>
              <a:t>title</a:t>
            </a:r>
            <a:r>
              <a:rPr lang="ru-RU" dirty="0"/>
              <a:t> </a:t>
            </a:r>
            <a:r>
              <a:rPr lang="ru-RU" dirty="0" err="1"/>
              <a:t>style</a:t>
            </a:r>
            <a:endParaRPr lang="en-US" dirty="0"/>
          </a:p>
        </p:txBody>
      </p:sp>
      <p:sp>
        <p:nvSpPr>
          <p:cNvPr id="16" name="Picture Placeholder 10"/>
          <p:cNvSpPr>
            <a:spLocks noGrp="1"/>
          </p:cNvSpPr>
          <p:nvPr>
            <p:ph type="pic" sz="quarter" idx="13"/>
          </p:nvPr>
        </p:nvSpPr>
        <p:spPr>
          <a:xfrm>
            <a:off x="457201" y="1759744"/>
            <a:ext cx="2588883" cy="1063056"/>
          </a:xfrm>
          <a:prstGeom prst="round1Rect">
            <a:avLst>
              <a:gd name="adj" fmla="val 37649"/>
            </a:avLst>
          </a:prstGeom>
          <a:ln>
            <a:noFill/>
          </a:ln>
        </p:spPr>
        <p:txBody>
          <a:bodyPr/>
          <a:lstStyle/>
          <a:p>
            <a:endParaRPr lang="en-US"/>
          </a:p>
        </p:txBody>
      </p:sp>
      <p:sp>
        <p:nvSpPr>
          <p:cNvPr id="18" name="Picture Placeholder 10"/>
          <p:cNvSpPr>
            <a:spLocks noGrp="1"/>
          </p:cNvSpPr>
          <p:nvPr>
            <p:ph type="pic" sz="quarter" idx="15"/>
          </p:nvPr>
        </p:nvSpPr>
        <p:spPr>
          <a:xfrm>
            <a:off x="3276149" y="1759744"/>
            <a:ext cx="2588883" cy="1063056"/>
          </a:xfrm>
          <a:prstGeom prst="round1Rect">
            <a:avLst>
              <a:gd name="adj" fmla="val 37649"/>
            </a:avLst>
          </a:prstGeom>
          <a:ln>
            <a:noFill/>
          </a:ln>
        </p:spPr>
        <p:txBody>
          <a:bodyPr/>
          <a:lstStyle/>
          <a:p>
            <a:endParaRPr lang="en-US"/>
          </a:p>
        </p:txBody>
      </p:sp>
      <p:sp>
        <p:nvSpPr>
          <p:cNvPr id="19" name="Picture Placeholder 10"/>
          <p:cNvSpPr>
            <a:spLocks noGrp="1"/>
          </p:cNvSpPr>
          <p:nvPr>
            <p:ph type="pic" sz="quarter" idx="16"/>
          </p:nvPr>
        </p:nvSpPr>
        <p:spPr>
          <a:xfrm>
            <a:off x="6097917" y="1759744"/>
            <a:ext cx="2588883" cy="1063056"/>
          </a:xfrm>
          <a:prstGeom prst="round1Rect">
            <a:avLst>
              <a:gd name="adj" fmla="val 37649"/>
            </a:avLst>
          </a:prstGeom>
          <a:ln>
            <a:noFill/>
          </a:ln>
        </p:spPr>
        <p:txBody>
          <a:bodyPr/>
          <a:lstStyle/>
          <a:p>
            <a:endParaRPr lang="en-US"/>
          </a:p>
        </p:txBody>
      </p:sp>
      <p:sp>
        <p:nvSpPr>
          <p:cNvPr id="20" name="Picture Placeholder 10"/>
          <p:cNvSpPr>
            <a:spLocks noGrp="1"/>
          </p:cNvSpPr>
          <p:nvPr>
            <p:ph type="pic" sz="quarter" idx="17"/>
          </p:nvPr>
        </p:nvSpPr>
        <p:spPr>
          <a:xfrm>
            <a:off x="457201" y="3324086"/>
            <a:ext cx="2588883" cy="1063056"/>
          </a:xfrm>
          <a:prstGeom prst="round1Rect">
            <a:avLst>
              <a:gd name="adj" fmla="val 37649"/>
            </a:avLst>
          </a:prstGeom>
          <a:ln>
            <a:noFill/>
          </a:ln>
        </p:spPr>
        <p:txBody>
          <a:bodyPr/>
          <a:lstStyle/>
          <a:p>
            <a:endParaRPr lang="en-US"/>
          </a:p>
        </p:txBody>
      </p:sp>
      <p:sp>
        <p:nvSpPr>
          <p:cNvPr id="21" name="Picture Placeholder 10"/>
          <p:cNvSpPr>
            <a:spLocks noGrp="1"/>
          </p:cNvSpPr>
          <p:nvPr>
            <p:ph type="pic" sz="quarter" idx="18"/>
          </p:nvPr>
        </p:nvSpPr>
        <p:spPr>
          <a:xfrm>
            <a:off x="3276149" y="3324086"/>
            <a:ext cx="2588883" cy="1063056"/>
          </a:xfrm>
          <a:prstGeom prst="round1Rect">
            <a:avLst>
              <a:gd name="adj" fmla="val 37649"/>
            </a:avLst>
          </a:prstGeom>
          <a:ln>
            <a:noFill/>
          </a:ln>
        </p:spPr>
        <p:txBody>
          <a:bodyPr/>
          <a:lstStyle/>
          <a:p>
            <a:endParaRPr lang="en-US"/>
          </a:p>
        </p:txBody>
      </p:sp>
      <p:sp>
        <p:nvSpPr>
          <p:cNvPr id="22" name="Picture Placeholder 10"/>
          <p:cNvSpPr>
            <a:spLocks noGrp="1"/>
          </p:cNvSpPr>
          <p:nvPr>
            <p:ph type="pic" sz="quarter" idx="19"/>
          </p:nvPr>
        </p:nvSpPr>
        <p:spPr>
          <a:xfrm>
            <a:off x="6097917" y="3324086"/>
            <a:ext cx="2588883" cy="1063056"/>
          </a:xfrm>
          <a:prstGeom prst="round1Rect">
            <a:avLst>
              <a:gd name="adj" fmla="val 37649"/>
            </a:avLst>
          </a:prstGeom>
          <a:ln>
            <a:noFill/>
          </a:ln>
        </p:spPr>
        <p:txBody>
          <a:bodyPr/>
          <a:lstStyle/>
          <a:p>
            <a:endParaRPr lang="en-US"/>
          </a:p>
        </p:txBody>
      </p:sp>
      <p:sp>
        <p:nvSpPr>
          <p:cNvPr id="25" name="Text Placeholder 24"/>
          <p:cNvSpPr>
            <a:spLocks noGrp="1"/>
          </p:cNvSpPr>
          <p:nvPr>
            <p:ph type="body" sz="quarter" idx="20"/>
          </p:nvPr>
        </p:nvSpPr>
        <p:spPr>
          <a:xfrm>
            <a:off x="457201" y="2899173"/>
            <a:ext cx="2589213" cy="269081"/>
          </a:xfrm>
        </p:spPr>
        <p:txBody>
          <a:bodyPr>
            <a:normAutofit/>
          </a:bodyPr>
          <a:lstStyle>
            <a:lvl1pPr marL="0" indent="0">
              <a:buFont typeface="Arial"/>
              <a:buNone/>
              <a:defRPr sz="1200"/>
            </a:lvl1pPr>
          </a:lstStyle>
          <a:p>
            <a:pPr lvl="0"/>
            <a:r>
              <a:rPr lang="en-US" dirty="0"/>
              <a:t>Click to edit Master text styles</a:t>
            </a:r>
          </a:p>
        </p:txBody>
      </p:sp>
      <p:sp>
        <p:nvSpPr>
          <p:cNvPr id="26" name="Text Placeholder 24"/>
          <p:cNvSpPr>
            <a:spLocks noGrp="1"/>
          </p:cNvSpPr>
          <p:nvPr>
            <p:ph type="body" sz="quarter" idx="21"/>
          </p:nvPr>
        </p:nvSpPr>
        <p:spPr>
          <a:xfrm>
            <a:off x="3275819" y="2899173"/>
            <a:ext cx="2589213" cy="269081"/>
          </a:xfrm>
        </p:spPr>
        <p:txBody>
          <a:bodyPr>
            <a:normAutofit/>
          </a:bodyPr>
          <a:lstStyle>
            <a:lvl1pPr marL="0" indent="0">
              <a:buFont typeface="Arial"/>
              <a:buNone/>
              <a:defRPr sz="1200"/>
            </a:lvl1pPr>
          </a:lstStyle>
          <a:p>
            <a:pPr lvl="0"/>
            <a:r>
              <a:rPr lang="en-US" dirty="0"/>
              <a:t>Click to edit Master text styles</a:t>
            </a:r>
          </a:p>
        </p:txBody>
      </p:sp>
      <p:sp>
        <p:nvSpPr>
          <p:cNvPr id="27" name="Text Placeholder 24"/>
          <p:cNvSpPr>
            <a:spLocks noGrp="1"/>
          </p:cNvSpPr>
          <p:nvPr>
            <p:ph type="body" sz="quarter" idx="22"/>
          </p:nvPr>
        </p:nvSpPr>
        <p:spPr>
          <a:xfrm>
            <a:off x="6085706" y="2899173"/>
            <a:ext cx="2589213" cy="269081"/>
          </a:xfrm>
        </p:spPr>
        <p:txBody>
          <a:bodyPr>
            <a:normAutofit/>
          </a:bodyPr>
          <a:lstStyle>
            <a:lvl1pPr marL="0" indent="0">
              <a:buFont typeface="Arial"/>
              <a:buNone/>
              <a:defRPr sz="1200"/>
            </a:lvl1pPr>
          </a:lstStyle>
          <a:p>
            <a:pPr lvl="0"/>
            <a:r>
              <a:rPr lang="en-US" dirty="0"/>
              <a:t>Click to edit Master text styles</a:t>
            </a:r>
          </a:p>
        </p:txBody>
      </p:sp>
      <p:sp>
        <p:nvSpPr>
          <p:cNvPr id="28" name="Text Placeholder 24"/>
          <p:cNvSpPr>
            <a:spLocks noGrp="1"/>
          </p:cNvSpPr>
          <p:nvPr>
            <p:ph type="body" sz="quarter" idx="23"/>
          </p:nvPr>
        </p:nvSpPr>
        <p:spPr>
          <a:xfrm>
            <a:off x="457201" y="4472763"/>
            <a:ext cx="2589213" cy="269081"/>
          </a:xfrm>
        </p:spPr>
        <p:txBody>
          <a:bodyPr>
            <a:normAutofit/>
          </a:bodyPr>
          <a:lstStyle>
            <a:lvl1pPr marL="0" indent="0">
              <a:buFont typeface="Arial"/>
              <a:buNone/>
              <a:defRPr sz="1200"/>
            </a:lvl1pPr>
          </a:lstStyle>
          <a:p>
            <a:pPr lvl="0"/>
            <a:r>
              <a:rPr lang="en-US" dirty="0"/>
              <a:t>Click to edit Master text styles</a:t>
            </a:r>
          </a:p>
        </p:txBody>
      </p:sp>
      <p:sp>
        <p:nvSpPr>
          <p:cNvPr id="29" name="Text Placeholder 24"/>
          <p:cNvSpPr>
            <a:spLocks noGrp="1"/>
          </p:cNvSpPr>
          <p:nvPr>
            <p:ph type="body" sz="quarter" idx="24"/>
          </p:nvPr>
        </p:nvSpPr>
        <p:spPr>
          <a:xfrm>
            <a:off x="3275819" y="4472763"/>
            <a:ext cx="2589213" cy="269081"/>
          </a:xfrm>
        </p:spPr>
        <p:txBody>
          <a:bodyPr>
            <a:normAutofit/>
          </a:bodyPr>
          <a:lstStyle>
            <a:lvl1pPr marL="0" indent="0">
              <a:buFont typeface="Arial"/>
              <a:buNone/>
              <a:defRPr sz="1200"/>
            </a:lvl1pPr>
          </a:lstStyle>
          <a:p>
            <a:pPr lvl="0"/>
            <a:r>
              <a:rPr lang="en-US" dirty="0"/>
              <a:t>Click to edit Master text styles</a:t>
            </a:r>
          </a:p>
        </p:txBody>
      </p:sp>
      <p:sp>
        <p:nvSpPr>
          <p:cNvPr id="30" name="Text Placeholder 24"/>
          <p:cNvSpPr>
            <a:spLocks noGrp="1"/>
          </p:cNvSpPr>
          <p:nvPr>
            <p:ph type="body" sz="quarter" idx="25"/>
          </p:nvPr>
        </p:nvSpPr>
        <p:spPr>
          <a:xfrm>
            <a:off x="6085706" y="4472763"/>
            <a:ext cx="2589213" cy="269081"/>
          </a:xfrm>
        </p:spPr>
        <p:txBody>
          <a:bodyPr>
            <a:normAutofit/>
          </a:bodyPr>
          <a:lstStyle>
            <a:lvl1pPr marL="0" indent="0">
              <a:buFont typeface="Arial"/>
              <a:buNone/>
              <a:defRPr sz="1200"/>
            </a:lvl1pPr>
          </a:lstStyle>
          <a:p>
            <a:pPr lvl="0"/>
            <a:r>
              <a:rPr lang="en-US" dirty="0"/>
              <a:t>Click to edit Master text styles</a:t>
            </a:r>
          </a:p>
        </p:txBody>
      </p:sp>
      <p:sp>
        <p:nvSpPr>
          <p:cNvPr id="3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en-US" dirty="0"/>
              <a:t>International Students and Scholars Rock</a:t>
            </a:r>
          </a:p>
        </p:txBody>
      </p:sp>
    </p:spTree>
    <p:extLst>
      <p:ext uri="{BB962C8B-B14F-4D97-AF65-F5344CB8AC3E}">
        <p14:creationId xmlns:p14="http://schemas.microsoft.com/office/powerpoint/2010/main" val="7186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457200" y="927382"/>
            <a:ext cx="8229600" cy="620483"/>
          </a:xfrm>
        </p:spPr>
        <p:txBody>
          <a:bodyPr>
            <a:normAutofit/>
          </a:bodyPr>
          <a:lstStyle>
            <a:lvl1pPr>
              <a:defRPr sz="3200"/>
            </a:lvl1pPr>
          </a:lstStyle>
          <a:p>
            <a:r>
              <a:rPr lang="ru-RU" dirty="0" err="1"/>
              <a:t>Click</a:t>
            </a:r>
            <a:r>
              <a:rPr lang="ru-RU" dirty="0"/>
              <a:t> </a:t>
            </a:r>
            <a:r>
              <a:rPr lang="ru-RU" dirty="0" err="1"/>
              <a:t>to</a:t>
            </a:r>
            <a:r>
              <a:rPr lang="ru-RU" dirty="0"/>
              <a:t> </a:t>
            </a:r>
            <a:r>
              <a:rPr lang="ru-RU" dirty="0" err="1"/>
              <a:t>edit</a:t>
            </a:r>
            <a:r>
              <a:rPr lang="ru-RU" dirty="0"/>
              <a:t> </a:t>
            </a:r>
            <a:r>
              <a:rPr lang="ru-RU" dirty="0" err="1"/>
              <a:t>Master</a:t>
            </a:r>
            <a:r>
              <a:rPr lang="ru-RU" dirty="0"/>
              <a:t> </a:t>
            </a:r>
            <a:r>
              <a:rPr lang="ru-RU" dirty="0" err="1"/>
              <a:t>title</a:t>
            </a:r>
            <a:r>
              <a:rPr lang="ru-RU" dirty="0"/>
              <a:t> </a:t>
            </a:r>
            <a:r>
              <a:rPr lang="ru-RU" dirty="0" err="1"/>
              <a:t>style</a:t>
            </a:r>
            <a:endParaRPr lang="en-US" dirty="0"/>
          </a:p>
        </p:txBody>
      </p:sp>
      <p:sp>
        <p:nvSpPr>
          <p:cNvPr id="7" name="Picture Placeholder 10"/>
          <p:cNvSpPr>
            <a:spLocks noGrp="1"/>
          </p:cNvSpPr>
          <p:nvPr>
            <p:ph type="pic" sz="quarter" idx="13"/>
          </p:nvPr>
        </p:nvSpPr>
        <p:spPr>
          <a:xfrm>
            <a:off x="457201" y="1759744"/>
            <a:ext cx="2588883" cy="1063056"/>
          </a:xfrm>
          <a:prstGeom prst="round1Rect">
            <a:avLst>
              <a:gd name="adj" fmla="val 37649"/>
            </a:avLst>
          </a:prstGeom>
          <a:ln>
            <a:noFill/>
          </a:ln>
        </p:spPr>
        <p:txBody>
          <a:bodyPr/>
          <a:lstStyle/>
          <a:p>
            <a:endParaRPr lang="en-US"/>
          </a:p>
        </p:txBody>
      </p:sp>
      <p:sp>
        <p:nvSpPr>
          <p:cNvPr id="8" name="Picture Placeholder 10"/>
          <p:cNvSpPr>
            <a:spLocks noGrp="1"/>
          </p:cNvSpPr>
          <p:nvPr>
            <p:ph type="pic" sz="quarter" idx="15"/>
          </p:nvPr>
        </p:nvSpPr>
        <p:spPr>
          <a:xfrm>
            <a:off x="3276149" y="1759744"/>
            <a:ext cx="2588883" cy="1063056"/>
          </a:xfrm>
          <a:prstGeom prst="round1Rect">
            <a:avLst>
              <a:gd name="adj" fmla="val 37649"/>
            </a:avLst>
          </a:prstGeom>
          <a:ln>
            <a:noFill/>
          </a:ln>
        </p:spPr>
        <p:txBody>
          <a:bodyPr/>
          <a:lstStyle/>
          <a:p>
            <a:endParaRPr lang="en-US"/>
          </a:p>
        </p:txBody>
      </p:sp>
      <p:sp>
        <p:nvSpPr>
          <p:cNvPr id="9" name="Picture Placeholder 10"/>
          <p:cNvSpPr>
            <a:spLocks noGrp="1"/>
          </p:cNvSpPr>
          <p:nvPr>
            <p:ph type="pic" sz="quarter" idx="16"/>
          </p:nvPr>
        </p:nvSpPr>
        <p:spPr>
          <a:xfrm>
            <a:off x="6097917" y="1759744"/>
            <a:ext cx="2588883" cy="1063056"/>
          </a:xfrm>
          <a:prstGeom prst="round1Rect">
            <a:avLst>
              <a:gd name="adj" fmla="val 37649"/>
            </a:avLst>
          </a:prstGeom>
          <a:ln>
            <a:noFill/>
          </a:ln>
        </p:spPr>
        <p:txBody>
          <a:bodyPr/>
          <a:lstStyle/>
          <a:p>
            <a:endParaRPr lang="en-US"/>
          </a:p>
        </p:txBody>
      </p:sp>
      <p:sp>
        <p:nvSpPr>
          <p:cNvPr id="13" name="Text Placeholder 24"/>
          <p:cNvSpPr>
            <a:spLocks noGrp="1"/>
          </p:cNvSpPr>
          <p:nvPr>
            <p:ph type="body" sz="quarter" idx="20"/>
          </p:nvPr>
        </p:nvSpPr>
        <p:spPr>
          <a:xfrm>
            <a:off x="457201" y="2899173"/>
            <a:ext cx="2589213" cy="269081"/>
          </a:xfrm>
        </p:spPr>
        <p:txBody>
          <a:bodyPr>
            <a:normAutofit/>
          </a:bodyPr>
          <a:lstStyle>
            <a:lvl1pPr marL="0" indent="0">
              <a:buFont typeface="Arial"/>
              <a:buNone/>
              <a:defRPr sz="1200"/>
            </a:lvl1pPr>
          </a:lstStyle>
          <a:p>
            <a:pPr lvl="0"/>
            <a:r>
              <a:rPr lang="en-US" dirty="0"/>
              <a:t>Click to edit Master text styles</a:t>
            </a:r>
          </a:p>
        </p:txBody>
      </p:sp>
      <p:sp>
        <p:nvSpPr>
          <p:cNvPr id="14" name="Text Placeholder 24"/>
          <p:cNvSpPr>
            <a:spLocks noGrp="1"/>
          </p:cNvSpPr>
          <p:nvPr>
            <p:ph type="body" sz="quarter" idx="21"/>
          </p:nvPr>
        </p:nvSpPr>
        <p:spPr>
          <a:xfrm>
            <a:off x="3275819" y="2899173"/>
            <a:ext cx="2589213" cy="269081"/>
          </a:xfrm>
        </p:spPr>
        <p:txBody>
          <a:bodyPr>
            <a:normAutofit/>
          </a:bodyPr>
          <a:lstStyle>
            <a:lvl1pPr marL="0" indent="0">
              <a:buFont typeface="Arial"/>
              <a:buNone/>
              <a:defRPr sz="1200"/>
            </a:lvl1pPr>
          </a:lstStyle>
          <a:p>
            <a:pPr lvl="0"/>
            <a:r>
              <a:rPr lang="en-US" dirty="0"/>
              <a:t>Click to edit Master text styles</a:t>
            </a:r>
          </a:p>
        </p:txBody>
      </p:sp>
      <p:sp>
        <p:nvSpPr>
          <p:cNvPr id="15" name="Text Placeholder 24"/>
          <p:cNvSpPr>
            <a:spLocks noGrp="1"/>
          </p:cNvSpPr>
          <p:nvPr>
            <p:ph type="body" sz="quarter" idx="22"/>
          </p:nvPr>
        </p:nvSpPr>
        <p:spPr>
          <a:xfrm>
            <a:off x="6085706" y="2899173"/>
            <a:ext cx="2589213" cy="269081"/>
          </a:xfrm>
        </p:spPr>
        <p:txBody>
          <a:bodyPr>
            <a:normAutofit/>
          </a:bodyPr>
          <a:lstStyle>
            <a:lvl1pPr marL="0" indent="0">
              <a:buFont typeface="Arial"/>
              <a:buNone/>
              <a:defRPr sz="1200"/>
            </a:lvl1pPr>
          </a:lstStyle>
          <a:p>
            <a:pPr lvl="0"/>
            <a:r>
              <a:rPr lang="en-US" dirty="0"/>
              <a:t>Click to edit Master text styles</a:t>
            </a:r>
          </a:p>
        </p:txBody>
      </p:sp>
      <p:sp>
        <p:nvSpPr>
          <p:cNvPr id="19" name="Content Placeholder 2"/>
          <p:cNvSpPr>
            <a:spLocks noGrp="1"/>
          </p:cNvSpPr>
          <p:nvPr>
            <p:ph sz="half" idx="1"/>
          </p:nvPr>
        </p:nvSpPr>
        <p:spPr>
          <a:xfrm>
            <a:off x="457200" y="3319723"/>
            <a:ext cx="4038600" cy="12749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ru-RU" dirty="0" err="1"/>
              <a:t>Click</a:t>
            </a:r>
            <a:r>
              <a:rPr lang="ru-RU" dirty="0"/>
              <a:t> </a:t>
            </a:r>
            <a:r>
              <a:rPr lang="ru-RU" dirty="0" err="1"/>
              <a:t>to</a:t>
            </a:r>
            <a:r>
              <a:rPr lang="ru-RU" dirty="0"/>
              <a:t> </a:t>
            </a:r>
            <a:r>
              <a:rPr lang="ru-RU" dirty="0" err="1"/>
              <a:t>edit</a:t>
            </a:r>
            <a:r>
              <a:rPr lang="ru-RU" dirty="0"/>
              <a:t> </a:t>
            </a:r>
            <a:r>
              <a:rPr lang="ru-RU" dirty="0" err="1"/>
              <a:t>Master</a:t>
            </a:r>
            <a:r>
              <a:rPr lang="ru-RU" dirty="0"/>
              <a:t> </a:t>
            </a:r>
            <a:r>
              <a:rPr lang="ru-RU" dirty="0" err="1"/>
              <a:t>text</a:t>
            </a:r>
            <a:r>
              <a:rPr lang="ru-RU" dirty="0"/>
              <a:t> </a:t>
            </a:r>
            <a:r>
              <a:rPr lang="ru-RU" dirty="0" err="1"/>
              <a:t>styles</a:t>
            </a:r>
            <a:endParaRPr lang="ru-RU" dirty="0"/>
          </a:p>
          <a:p>
            <a:pPr lvl="1"/>
            <a:r>
              <a:rPr lang="ru-RU" dirty="0" err="1"/>
              <a:t>Second</a:t>
            </a:r>
            <a:r>
              <a:rPr lang="ru-RU" dirty="0"/>
              <a:t> </a:t>
            </a:r>
            <a:r>
              <a:rPr lang="ru-RU" dirty="0" err="1"/>
              <a:t>level</a:t>
            </a:r>
            <a:endParaRPr lang="ru-RU" dirty="0"/>
          </a:p>
          <a:p>
            <a:pPr lvl="2"/>
            <a:r>
              <a:rPr lang="ru-RU" dirty="0" err="1"/>
              <a:t>Third</a:t>
            </a:r>
            <a:r>
              <a:rPr lang="ru-RU" dirty="0"/>
              <a:t> </a:t>
            </a:r>
            <a:r>
              <a:rPr lang="ru-RU" dirty="0" err="1"/>
              <a:t>level</a:t>
            </a:r>
            <a:endParaRPr lang="ru-RU" dirty="0"/>
          </a:p>
          <a:p>
            <a:pPr lvl="3"/>
            <a:r>
              <a:rPr lang="ru-RU" dirty="0" err="1"/>
              <a:t>Fourth</a:t>
            </a:r>
            <a:r>
              <a:rPr lang="ru-RU" dirty="0"/>
              <a:t> </a:t>
            </a:r>
            <a:r>
              <a:rPr lang="ru-RU" dirty="0" err="1"/>
              <a:t>level</a:t>
            </a:r>
            <a:endParaRPr lang="ru-RU" dirty="0"/>
          </a:p>
          <a:p>
            <a:pPr lvl="4"/>
            <a:r>
              <a:rPr lang="ru-RU" dirty="0" err="1"/>
              <a:t>Fifth</a:t>
            </a:r>
            <a:r>
              <a:rPr lang="ru-RU" dirty="0"/>
              <a:t> </a:t>
            </a:r>
            <a:r>
              <a:rPr lang="ru-RU" dirty="0" err="1"/>
              <a:t>level</a:t>
            </a:r>
            <a:endParaRPr lang="en-US" dirty="0"/>
          </a:p>
        </p:txBody>
      </p:sp>
      <p:sp>
        <p:nvSpPr>
          <p:cNvPr id="20" name="Content Placeholder 3"/>
          <p:cNvSpPr>
            <a:spLocks noGrp="1"/>
          </p:cNvSpPr>
          <p:nvPr>
            <p:ph sz="half" idx="2"/>
          </p:nvPr>
        </p:nvSpPr>
        <p:spPr>
          <a:xfrm>
            <a:off x="4648200" y="3319723"/>
            <a:ext cx="4038600" cy="12749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ru-RU" dirty="0" err="1"/>
              <a:t>Click</a:t>
            </a:r>
            <a:r>
              <a:rPr lang="ru-RU" dirty="0"/>
              <a:t> </a:t>
            </a:r>
            <a:r>
              <a:rPr lang="ru-RU" dirty="0" err="1"/>
              <a:t>to</a:t>
            </a:r>
            <a:r>
              <a:rPr lang="ru-RU" dirty="0"/>
              <a:t> </a:t>
            </a:r>
            <a:r>
              <a:rPr lang="ru-RU" dirty="0" err="1"/>
              <a:t>edit</a:t>
            </a:r>
            <a:r>
              <a:rPr lang="ru-RU" dirty="0"/>
              <a:t> </a:t>
            </a:r>
            <a:r>
              <a:rPr lang="ru-RU" dirty="0" err="1"/>
              <a:t>Master</a:t>
            </a:r>
            <a:r>
              <a:rPr lang="ru-RU" dirty="0"/>
              <a:t> </a:t>
            </a:r>
            <a:r>
              <a:rPr lang="ru-RU" dirty="0" err="1"/>
              <a:t>text</a:t>
            </a:r>
            <a:r>
              <a:rPr lang="ru-RU" dirty="0"/>
              <a:t> </a:t>
            </a:r>
            <a:r>
              <a:rPr lang="ru-RU" dirty="0" err="1"/>
              <a:t>styles</a:t>
            </a:r>
            <a:endParaRPr lang="ru-RU" dirty="0"/>
          </a:p>
          <a:p>
            <a:pPr lvl="1"/>
            <a:r>
              <a:rPr lang="ru-RU" dirty="0" err="1"/>
              <a:t>Second</a:t>
            </a:r>
            <a:r>
              <a:rPr lang="ru-RU" dirty="0"/>
              <a:t> </a:t>
            </a:r>
            <a:r>
              <a:rPr lang="ru-RU" dirty="0" err="1"/>
              <a:t>level</a:t>
            </a:r>
            <a:endParaRPr lang="ru-RU" dirty="0"/>
          </a:p>
          <a:p>
            <a:pPr lvl="2"/>
            <a:r>
              <a:rPr lang="ru-RU" dirty="0" err="1"/>
              <a:t>Third</a:t>
            </a:r>
            <a:r>
              <a:rPr lang="ru-RU" dirty="0"/>
              <a:t> </a:t>
            </a:r>
            <a:r>
              <a:rPr lang="ru-RU" dirty="0" err="1"/>
              <a:t>level</a:t>
            </a:r>
            <a:endParaRPr lang="ru-RU" dirty="0"/>
          </a:p>
          <a:p>
            <a:pPr lvl="3"/>
            <a:r>
              <a:rPr lang="ru-RU" dirty="0" err="1"/>
              <a:t>Fourth</a:t>
            </a:r>
            <a:r>
              <a:rPr lang="ru-RU" dirty="0"/>
              <a:t> </a:t>
            </a:r>
            <a:r>
              <a:rPr lang="ru-RU" dirty="0" err="1"/>
              <a:t>level</a:t>
            </a:r>
            <a:endParaRPr lang="ru-RU" dirty="0"/>
          </a:p>
          <a:p>
            <a:pPr lvl="4"/>
            <a:r>
              <a:rPr lang="ru-RU" dirty="0" err="1"/>
              <a:t>Fifth</a:t>
            </a:r>
            <a:r>
              <a:rPr lang="ru-RU" dirty="0"/>
              <a:t> </a:t>
            </a:r>
            <a:r>
              <a:rPr lang="ru-RU" dirty="0" err="1"/>
              <a:t>level</a:t>
            </a:r>
            <a:endParaRPr lang="en-US" dirty="0"/>
          </a:p>
        </p:txBody>
      </p:sp>
      <p:sp>
        <p:nvSpPr>
          <p:cNvPr id="21"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en-US" dirty="0"/>
              <a:t>International Students and Scholars Rock</a:t>
            </a:r>
          </a:p>
        </p:txBody>
      </p:sp>
    </p:spTree>
    <p:extLst>
      <p:ext uri="{BB962C8B-B14F-4D97-AF65-F5344CB8AC3E}">
        <p14:creationId xmlns:p14="http://schemas.microsoft.com/office/powerpoint/2010/main" val="19632993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5" name="Title 1"/>
          <p:cNvSpPr>
            <a:spLocks noGrp="1"/>
          </p:cNvSpPr>
          <p:nvPr>
            <p:ph type="title"/>
          </p:nvPr>
        </p:nvSpPr>
        <p:spPr>
          <a:xfrm>
            <a:off x="457200" y="927382"/>
            <a:ext cx="8229600" cy="620483"/>
          </a:xfrm>
        </p:spPr>
        <p:txBody>
          <a:bodyPr>
            <a:normAutofit/>
          </a:bodyPr>
          <a:lstStyle>
            <a:lvl1pPr>
              <a:defRPr sz="3200"/>
            </a:lvl1pPr>
          </a:lstStyle>
          <a:p>
            <a:r>
              <a:rPr lang="ru-RU" dirty="0" err="1"/>
              <a:t>Click</a:t>
            </a:r>
            <a:r>
              <a:rPr lang="ru-RU" dirty="0"/>
              <a:t> </a:t>
            </a:r>
            <a:r>
              <a:rPr lang="ru-RU" dirty="0" err="1"/>
              <a:t>to</a:t>
            </a:r>
            <a:r>
              <a:rPr lang="ru-RU" dirty="0"/>
              <a:t> </a:t>
            </a:r>
            <a:r>
              <a:rPr lang="ru-RU" dirty="0" err="1"/>
              <a:t>edit</a:t>
            </a:r>
            <a:r>
              <a:rPr lang="ru-RU" dirty="0"/>
              <a:t> </a:t>
            </a:r>
            <a:r>
              <a:rPr lang="ru-RU" dirty="0" err="1"/>
              <a:t>Master</a:t>
            </a:r>
            <a:r>
              <a:rPr lang="ru-RU" dirty="0"/>
              <a:t> </a:t>
            </a:r>
            <a:r>
              <a:rPr lang="ru-RU" dirty="0" err="1"/>
              <a:t>title</a:t>
            </a:r>
            <a:r>
              <a:rPr lang="ru-RU" dirty="0"/>
              <a:t> </a:t>
            </a:r>
            <a:r>
              <a:rPr lang="ru-RU" dirty="0" err="1"/>
              <a:t>style</a:t>
            </a:r>
            <a:endParaRPr lang="en-US" dirty="0"/>
          </a:p>
        </p:txBody>
      </p:sp>
      <p:sp>
        <p:nvSpPr>
          <p:cNvPr id="16" name="Content Placeholder 2"/>
          <p:cNvSpPr>
            <a:spLocks noGrp="1"/>
          </p:cNvSpPr>
          <p:nvPr>
            <p:ph sz="half" idx="1"/>
          </p:nvPr>
        </p:nvSpPr>
        <p:spPr>
          <a:xfrm>
            <a:off x="457199" y="1759937"/>
            <a:ext cx="5018388" cy="2943032"/>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dirty="0" err="1"/>
              <a:t>Click</a:t>
            </a:r>
            <a:r>
              <a:rPr lang="ru-RU" dirty="0"/>
              <a:t> </a:t>
            </a:r>
            <a:r>
              <a:rPr lang="ru-RU" dirty="0" err="1"/>
              <a:t>to</a:t>
            </a:r>
            <a:r>
              <a:rPr lang="ru-RU" dirty="0"/>
              <a:t> </a:t>
            </a:r>
            <a:r>
              <a:rPr lang="ru-RU" dirty="0" err="1"/>
              <a:t>edit</a:t>
            </a:r>
            <a:r>
              <a:rPr lang="ru-RU" dirty="0"/>
              <a:t> </a:t>
            </a:r>
            <a:r>
              <a:rPr lang="ru-RU" dirty="0" err="1"/>
              <a:t>Master</a:t>
            </a:r>
            <a:r>
              <a:rPr lang="ru-RU" dirty="0"/>
              <a:t> </a:t>
            </a:r>
            <a:r>
              <a:rPr lang="ru-RU" dirty="0" err="1"/>
              <a:t>text</a:t>
            </a:r>
            <a:r>
              <a:rPr lang="ru-RU" dirty="0"/>
              <a:t> </a:t>
            </a:r>
            <a:r>
              <a:rPr lang="ru-RU" dirty="0" err="1"/>
              <a:t>styles</a:t>
            </a:r>
            <a:endParaRPr lang="ru-RU" dirty="0"/>
          </a:p>
          <a:p>
            <a:pPr lvl="1"/>
            <a:r>
              <a:rPr lang="ru-RU" dirty="0" err="1"/>
              <a:t>Second</a:t>
            </a:r>
            <a:r>
              <a:rPr lang="ru-RU" dirty="0"/>
              <a:t> </a:t>
            </a:r>
            <a:r>
              <a:rPr lang="ru-RU" dirty="0" err="1"/>
              <a:t>level</a:t>
            </a:r>
            <a:endParaRPr lang="ru-RU" dirty="0"/>
          </a:p>
          <a:p>
            <a:pPr lvl="2"/>
            <a:r>
              <a:rPr lang="ru-RU" dirty="0" err="1"/>
              <a:t>Third</a:t>
            </a:r>
            <a:r>
              <a:rPr lang="ru-RU" dirty="0"/>
              <a:t> </a:t>
            </a:r>
            <a:r>
              <a:rPr lang="ru-RU" dirty="0" err="1"/>
              <a:t>level</a:t>
            </a:r>
            <a:endParaRPr lang="ru-RU" dirty="0"/>
          </a:p>
          <a:p>
            <a:pPr lvl="3"/>
            <a:r>
              <a:rPr lang="ru-RU" dirty="0" err="1"/>
              <a:t>Fourth</a:t>
            </a:r>
            <a:r>
              <a:rPr lang="ru-RU" dirty="0"/>
              <a:t> </a:t>
            </a:r>
            <a:r>
              <a:rPr lang="ru-RU" dirty="0" err="1"/>
              <a:t>level</a:t>
            </a:r>
            <a:endParaRPr lang="ru-RU" dirty="0"/>
          </a:p>
          <a:p>
            <a:pPr lvl="4"/>
            <a:r>
              <a:rPr lang="ru-RU" dirty="0" err="1"/>
              <a:t>Fifth</a:t>
            </a:r>
            <a:r>
              <a:rPr lang="ru-RU" dirty="0"/>
              <a:t> </a:t>
            </a:r>
            <a:r>
              <a:rPr lang="ru-RU" dirty="0" err="1"/>
              <a:t>level</a:t>
            </a:r>
            <a:endParaRPr lang="en-US" dirty="0"/>
          </a:p>
        </p:txBody>
      </p:sp>
      <p:sp>
        <p:nvSpPr>
          <p:cNvPr id="18" name="Picture Placeholder 10"/>
          <p:cNvSpPr>
            <a:spLocks noGrp="1"/>
          </p:cNvSpPr>
          <p:nvPr>
            <p:ph type="pic" sz="quarter" idx="11"/>
          </p:nvPr>
        </p:nvSpPr>
        <p:spPr>
          <a:xfrm>
            <a:off x="5659439" y="1770130"/>
            <a:ext cx="3036565" cy="2919036"/>
          </a:xfrm>
          <a:custGeom>
            <a:avLst/>
            <a:gdLst>
              <a:gd name="connsiteX0" fmla="*/ 0 w 3027362"/>
              <a:gd name="connsiteY0" fmla="*/ 0 h 1885950"/>
              <a:gd name="connsiteX1" fmla="*/ 2528981 w 3027362"/>
              <a:gd name="connsiteY1" fmla="*/ 0 h 1885950"/>
              <a:gd name="connsiteX2" fmla="*/ 3027362 w 3027362"/>
              <a:gd name="connsiteY2" fmla="*/ 498381 h 1885950"/>
              <a:gd name="connsiteX3" fmla="*/ 3027362 w 3027362"/>
              <a:gd name="connsiteY3" fmla="*/ 1885950 h 1885950"/>
              <a:gd name="connsiteX4" fmla="*/ 0 w 3027362"/>
              <a:gd name="connsiteY4" fmla="*/ 1885950 h 1885950"/>
              <a:gd name="connsiteX5" fmla="*/ 0 w 3027362"/>
              <a:gd name="connsiteY5" fmla="*/ 0 h 1885950"/>
              <a:gd name="connsiteX0" fmla="*/ 0 w 3036565"/>
              <a:gd name="connsiteY0" fmla="*/ 0 h 3892048"/>
              <a:gd name="connsiteX1" fmla="*/ 2528981 w 3036565"/>
              <a:gd name="connsiteY1" fmla="*/ 0 h 3892048"/>
              <a:gd name="connsiteX2" fmla="*/ 3027362 w 3036565"/>
              <a:gd name="connsiteY2" fmla="*/ 498381 h 3892048"/>
              <a:gd name="connsiteX3" fmla="*/ 3036565 w 3036565"/>
              <a:gd name="connsiteY3" fmla="*/ 3892048 h 3892048"/>
              <a:gd name="connsiteX4" fmla="*/ 0 w 3036565"/>
              <a:gd name="connsiteY4" fmla="*/ 1885950 h 3892048"/>
              <a:gd name="connsiteX5" fmla="*/ 0 w 3036565"/>
              <a:gd name="connsiteY5" fmla="*/ 0 h 3892048"/>
              <a:gd name="connsiteX0" fmla="*/ 0 w 3036565"/>
              <a:gd name="connsiteY0" fmla="*/ 0 h 3892048"/>
              <a:gd name="connsiteX1" fmla="*/ 2528981 w 3036565"/>
              <a:gd name="connsiteY1" fmla="*/ 0 h 3892048"/>
              <a:gd name="connsiteX2" fmla="*/ 3027362 w 3036565"/>
              <a:gd name="connsiteY2" fmla="*/ 498381 h 3892048"/>
              <a:gd name="connsiteX3" fmla="*/ 3036565 w 3036565"/>
              <a:gd name="connsiteY3" fmla="*/ 3892048 h 3892048"/>
              <a:gd name="connsiteX4" fmla="*/ 9203 w 3036565"/>
              <a:gd name="connsiteY4" fmla="*/ 3892047 h 3892048"/>
              <a:gd name="connsiteX5" fmla="*/ 0 w 3036565"/>
              <a:gd name="connsiteY5" fmla="*/ 0 h 389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6565" h="3892048">
                <a:moveTo>
                  <a:pt x="0" y="0"/>
                </a:moveTo>
                <a:lnTo>
                  <a:pt x="2528981" y="0"/>
                </a:lnTo>
                <a:cubicBezTo>
                  <a:pt x="2804229" y="0"/>
                  <a:pt x="3027362" y="223133"/>
                  <a:pt x="3027362" y="498381"/>
                </a:cubicBezTo>
                <a:cubicBezTo>
                  <a:pt x="3030430" y="1629603"/>
                  <a:pt x="3033497" y="2760826"/>
                  <a:pt x="3036565" y="3892048"/>
                </a:cubicBezTo>
                <a:lnTo>
                  <a:pt x="9203" y="3892047"/>
                </a:lnTo>
                <a:cubicBezTo>
                  <a:pt x="6135" y="2594698"/>
                  <a:pt x="3068" y="1297349"/>
                  <a:pt x="0" y="0"/>
                </a:cubicBezTo>
                <a:close/>
              </a:path>
            </a:pathLst>
          </a:custGeom>
          <a:ln>
            <a:noFill/>
          </a:ln>
        </p:spPr>
        <p:txBody>
          <a:bodyPr/>
          <a:lstStyle/>
          <a:p>
            <a:endParaRPr lang="en-US"/>
          </a:p>
        </p:txBody>
      </p:sp>
      <p:sp>
        <p:nvSpPr>
          <p:cNvPr id="1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en-US" dirty="0"/>
              <a:t>International Students and Scholars Rock</a:t>
            </a:r>
          </a:p>
        </p:txBody>
      </p:sp>
    </p:spTree>
    <p:extLst>
      <p:ext uri="{BB962C8B-B14F-4D97-AF65-F5344CB8AC3E}">
        <p14:creationId xmlns:p14="http://schemas.microsoft.com/office/powerpoint/2010/main" val="19559113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1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en-US" dirty="0"/>
              <a:t>International Students and Scholars Rock</a:t>
            </a:r>
          </a:p>
        </p:txBody>
      </p:sp>
    </p:spTree>
    <p:extLst>
      <p:ext uri="{BB962C8B-B14F-4D97-AF65-F5344CB8AC3E}">
        <p14:creationId xmlns:p14="http://schemas.microsoft.com/office/powerpoint/2010/main" val="545387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4599335"/>
            <a:ext cx="6400800" cy="228599"/>
          </a:xfrm>
        </p:spPr>
        <p:txBody>
          <a:bodyPr anchor="b" anchorCtr="0">
            <a:normAutofit/>
          </a:bodyPr>
          <a:lstStyle>
            <a:lvl1pPr marL="0" indent="0" algn="ctr">
              <a:buNone/>
              <a:defRPr sz="12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dirty="0" err="1"/>
              <a:t>Click</a:t>
            </a:r>
            <a:r>
              <a:rPr lang="ru-RU" dirty="0"/>
              <a:t> </a:t>
            </a:r>
            <a:r>
              <a:rPr lang="ru-RU" dirty="0" err="1"/>
              <a:t>to</a:t>
            </a:r>
            <a:r>
              <a:rPr lang="ru-RU" dirty="0"/>
              <a:t> </a:t>
            </a:r>
            <a:r>
              <a:rPr lang="ru-RU" dirty="0" err="1"/>
              <a:t>edit</a:t>
            </a:r>
            <a:r>
              <a:rPr lang="ru-RU" dirty="0"/>
              <a:t> </a:t>
            </a:r>
            <a:r>
              <a:rPr lang="ru-RU" dirty="0" err="1"/>
              <a:t>Master</a:t>
            </a:r>
            <a:r>
              <a:rPr lang="ru-RU" dirty="0"/>
              <a:t> </a:t>
            </a:r>
            <a:r>
              <a:rPr lang="ru-RU" dirty="0" err="1"/>
              <a:t>subtitle</a:t>
            </a:r>
            <a:r>
              <a:rPr lang="ru-RU" dirty="0"/>
              <a:t> </a:t>
            </a:r>
            <a:r>
              <a:rPr lang="ru-RU" dirty="0" err="1"/>
              <a:t>style</a:t>
            </a:r>
            <a:endParaRPr lang="en-US" dirty="0"/>
          </a:p>
        </p:txBody>
      </p:sp>
      <p:sp>
        <p:nvSpPr>
          <p:cNvPr id="7" name="TextBox 6"/>
          <p:cNvSpPr txBox="1"/>
          <p:nvPr userDrawn="1"/>
        </p:nvSpPr>
        <p:spPr>
          <a:xfrm>
            <a:off x="5098416" y="490274"/>
            <a:ext cx="184731" cy="369332"/>
          </a:xfrm>
          <a:prstGeom prst="rect">
            <a:avLst/>
          </a:prstGeom>
          <a:noFill/>
        </p:spPr>
        <p:txBody>
          <a:bodyPr wrap="none" rtlCol="0">
            <a:spAutoFit/>
          </a:bodyPr>
          <a:lstStyle/>
          <a:p>
            <a:endParaRPr lang="en-US" dirty="0"/>
          </a:p>
        </p:txBody>
      </p:sp>
      <p:sp>
        <p:nvSpPr>
          <p:cNvPr id="8" name="TextBox 7"/>
          <p:cNvSpPr txBox="1"/>
          <p:nvPr userDrawn="1"/>
        </p:nvSpPr>
        <p:spPr>
          <a:xfrm>
            <a:off x="5910801" y="427239"/>
            <a:ext cx="184731" cy="369332"/>
          </a:xfrm>
          <a:prstGeom prst="rect">
            <a:avLst/>
          </a:prstGeom>
          <a:noFill/>
        </p:spPr>
        <p:txBody>
          <a:bodyPr wrap="none" rtlCol="0">
            <a:spAutoFit/>
          </a:bodyPr>
          <a:lstStyle/>
          <a:p>
            <a:endParaRPr lang="en-US" dirty="0"/>
          </a:p>
        </p:txBody>
      </p:sp>
      <p:sp>
        <p:nvSpPr>
          <p:cNvPr id="6" name="Title 1"/>
          <p:cNvSpPr>
            <a:spLocks noGrp="1"/>
          </p:cNvSpPr>
          <p:nvPr>
            <p:ph type="title"/>
          </p:nvPr>
        </p:nvSpPr>
        <p:spPr>
          <a:xfrm>
            <a:off x="1371600" y="2926326"/>
            <a:ext cx="6400800" cy="705749"/>
          </a:xfrm>
        </p:spPr>
        <p:txBody>
          <a:bodyPr anchor="b">
            <a:normAutofit/>
          </a:bodyPr>
          <a:lstStyle>
            <a:lvl1pPr algn="ctr">
              <a:defRPr sz="3200" b="0">
                <a:solidFill>
                  <a:schemeClr val="bg1"/>
                </a:solidFill>
              </a:defRPr>
            </a:lvl1pPr>
          </a:lstStyle>
          <a:p>
            <a:r>
              <a:rPr lang="ru-RU" dirty="0" err="1"/>
              <a:t>Click</a:t>
            </a:r>
            <a:r>
              <a:rPr lang="ru-RU" dirty="0"/>
              <a:t> </a:t>
            </a:r>
            <a:r>
              <a:rPr lang="ru-RU" dirty="0" err="1"/>
              <a:t>to</a:t>
            </a:r>
            <a:r>
              <a:rPr lang="ru-RU" dirty="0"/>
              <a:t> </a:t>
            </a:r>
            <a:r>
              <a:rPr lang="ru-RU" dirty="0" err="1"/>
              <a:t>edit</a:t>
            </a:r>
            <a:r>
              <a:rPr lang="ru-RU" dirty="0"/>
              <a:t> </a:t>
            </a:r>
            <a:r>
              <a:rPr lang="ru-RU" dirty="0" err="1"/>
              <a:t>Master</a:t>
            </a:r>
            <a:r>
              <a:rPr lang="ru-RU" dirty="0"/>
              <a:t> </a:t>
            </a:r>
            <a:r>
              <a:rPr lang="ru-RU" dirty="0" err="1"/>
              <a:t>title</a:t>
            </a:r>
            <a:r>
              <a:rPr lang="ru-RU" dirty="0"/>
              <a:t> </a:t>
            </a:r>
            <a:r>
              <a:rPr lang="ru-RU" dirty="0" err="1"/>
              <a:t>style</a:t>
            </a:r>
            <a:endParaRPr lang="en-US" dirty="0"/>
          </a:p>
        </p:txBody>
      </p:sp>
      <p:sp>
        <p:nvSpPr>
          <p:cNvPr id="10" name="Text Placeholder 5"/>
          <p:cNvSpPr>
            <a:spLocks noGrp="1"/>
          </p:cNvSpPr>
          <p:nvPr>
            <p:ph type="body" sz="quarter" idx="10"/>
          </p:nvPr>
        </p:nvSpPr>
        <p:spPr>
          <a:xfrm>
            <a:off x="1371600" y="3637205"/>
            <a:ext cx="6400800" cy="462905"/>
          </a:xfrm>
        </p:spPr>
        <p:txBody>
          <a:bodyPr>
            <a:normAutofit/>
          </a:bodyPr>
          <a:lstStyle>
            <a:lvl1pPr marL="0" indent="0" algn="ctr">
              <a:buFontTx/>
              <a:buNone/>
              <a:defRPr sz="1600">
                <a:solidFill>
                  <a:schemeClr val="bg1"/>
                </a:solidFill>
              </a:defRPr>
            </a:lvl1pPr>
            <a:lvl2pPr marL="457200" indent="0" algn="l">
              <a:buFontTx/>
              <a:buNone/>
              <a:defRPr/>
            </a:lvl2pPr>
            <a:lvl3pPr marL="914400" indent="0" algn="l">
              <a:buFontTx/>
              <a:buNone/>
              <a:defRPr/>
            </a:lvl3pPr>
            <a:lvl4pPr marL="1371600" indent="0" algn="l">
              <a:buFontTx/>
              <a:buNone/>
              <a:defRPr/>
            </a:lvl4pPr>
            <a:lvl5pPr marL="1828800" indent="0" algn="l">
              <a:buFontTx/>
              <a:buNone/>
              <a:defRPr/>
            </a:lvl5pPr>
          </a:lstStyle>
          <a:p>
            <a:pPr lvl="0"/>
            <a:r>
              <a:rPr lang="en-US" dirty="0"/>
              <a:t>Click to edit Master text styles</a:t>
            </a:r>
          </a:p>
        </p:txBody>
      </p:sp>
    </p:spTree>
    <p:extLst>
      <p:ext uri="{BB962C8B-B14F-4D97-AF65-F5344CB8AC3E}">
        <p14:creationId xmlns:p14="http://schemas.microsoft.com/office/powerpoint/2010/main" val="4130845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64693" y="997421"/>
            <a:ext cx="5965438" cy="1488969"/>
          </a:xfrm>
        </p:spPr>
        <p:txBody>
          <a:bodyPr anchor="b">
            <a:normAutofit/>
          </a:bodyPr>
          <a:lstStyle>
            <a:lvl1pPr>
              <a:defRPr sz="3200" b="0"/>
            </a:lvl1pPr>
          </a:lstStyle>
          <a:p>
            <a:r>
              <a:rPr lang="ru-RU" dirty="0" err="1"/>
              <a:t>Click</a:t>
            </a:r>
            <a:r>
              <a:rPr lang="ru-RU" dirty="0"/>
              <a:t> </a:t>
            </a:r>
            <a:r>
              <a:rPr lang="ru-RU" dirty="0" err="1"/>
              <a:t>to</a:t>
            </a:r>
            <a:r>
              <a:rPr lang="ru-RU" dirty="0"/>
              <a:t> </a:t>
            </a:r>
            <a:r>
              <a:rPr lang="ru-RU" dirty="0" err="1"/>
              <a:t>edit</a:t>
            </a:r>
            <a:r>
              <a:rPr lang="ru-RU" dirty="0"/>
              <a:t> </a:t>
            </a:r>
            <a:r>
              <a:rPr lang="ru-RU" dirty="0" err="1"/>
              <a:t>Master</a:t>
            </a:r>
            <a:r>
              <a:rPr lang="ru-RU" dirty="0"/>
              <a:t> </a:t>
            </a:r>
            <a:r>
              <a:rPr lang="ru-RU" dirty="0" err="1"/>
              <a:t>title</a:t>
            </a:r>
            <a:r>
              <a:rPr lang="ru-RU" dirty="0"/>
              <a:t> </a:t>
            </a:r>
            <a:r>
              <a:rPr lang="ru-RU" dirty="0" err="1"/>
              <a:t>style</a:t>
            </a:r>
            <a:endParaRPr lang="en-US" dirty="0"/>
          </a:p>
        </p:txBody>
      </p:sp>
      <p:sp>
        <p:nvSpPr>
          <p:cNvPr id="6" name="Text Placeholder 5"/>
          <p:cNvSpPr>
            <a:spLocks noGrp="1"/>
          </p:cNvSpPr>
          <p:nvPr>
            <p:ph type="body" sz="quarter" idx="10"/>
          </p:nvPr>
        </p:nvSpPr>
        <p:spPr>
          <a:xfrm>
            <a:off x="765697" y="2571750"/>
            <a:ext cx="5965825" cy="1652588"/>
          </a:xfrm>
        </p:spPr>
        <p:txBody>
          <a:bodyPr>
            <a:normAutofit/>
          </a:bodyPr>
          <a:lstStyle>
            <a:lvl1pPr marL="0" indent="0" algn="l">
              <a:buFontTx/>
              <a:buNone/>
              <a:defRPr sz="1600"/>
            </a:lvl1pPr>
            <a:lvl2pPr marL="457200" indent="0" algn="l">
              <a:buFontTx/>
              <a:buNone/>
              <a:defRPr/>
            </a:lvl2pPr>
            <a:lvl3pPr marL="914400" indent="0" algn="l">
              <a:buFontTx/>
              <a:buNone/>
              <a:defRPr/>
            </a:lvl3pPr>
            <a:lvl4pPr marL="1371600" indent="0" algn="l">
              <a:buFontTx/>
              <a:buNone/>
              <a:defRPr/>
            </a:lvl4pPr>
            <a:lvl5pPr marL="1828800" indent="0" algn="l">
              <a:buFontTx/>
              <a:buNone/>
              <a:defRPr/>
            </a:lvl5pPr>
          </a:lstStyle>
          <a:p>
            <a:pPr lvl="0"/>
            <a:r>
              <a:rPr lang="en-US" dirty="0"/>
              <a:t>Click to edit Master text styles</a:t>
            </a:r>
          </a:p>
        </p:txBody>
      </p:sp>
    </p:spTree>
    <p:extLst>
      <p:ext uri="{BB962C8B-B14F-4D97-AF65-F5344CB8AC3E}">
        <p14:creationId xmlns:p14="http://schemas.microsoft.com/office/powerpoint/2010/main" val="821411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9144000" cy="5143500"/>
          </a:xfrm>
        </p:spPr>
        <p:txBody>
          <a:bodyPr anchor="ctr"/>
          <a:lstStyle>
            <a:lvl1pPr algn="ctr">
              <a:defRPr/>
            </a:lvl1pPr>
          </a:lstStyle>
          <a:p>
            <a:endParaRPr lang="en-US" dirty="0"/>
          </a:p>
        </p:txBody>
      </p:sp>
      <p:sp>
        <p:nvSpPr>
          <p:cNvPr id="2" name="Title 1"/>
          <p:cNvSpPr>
            <a:spLocks noGrp="1"/>
          </p:cNvSpPr>
          <p:nvPr>
            <p:ph type="title"/>
          </p:nvPr>
        </p:nvSpPr>
        <p:spPr>
          <a:xfrm>
            <a:off x="743140" y="927382"/>
            <a:ext cx="2713244" cy="1644368"/>
          </a:xfrm>
        </p:spPr>
        <p:txBody>
          <a:bodyPr anchor="t" anchorCtr="0">
            <a:normAutofit/>
          </a:bodyPr>
          <a:lstStyle>
            <a:lvl1pPr>
              <a:defRPr sz="2800" baseline="0">
                <a:solidFill>
                  <a:srgbClr val="FFFFFF"/>
                </a:solidFill>
              </a:defRPr>
            </a:lvl1pPr>
          </a:lstStyle>
          <a:p>
            <a:r>
              <a:rPr lang="ru-RU" dirty="0" err="1"/>
              <a:t>Click</a:t>
            </a:r>
            <a:r>
              <a:rPr lang="ru-RU" dirty="0"/>
              <a:t> </a:t>
            </a:r>
            <a:r>
              <a:rPr lang="ru-RU" dirty="0" err="1"/>
              <a:t>to</a:t>
            </a:r>
            <a:r>
              <a:rPr lang="ru-RU" dirty="0"/>
              <a:t> </a:t>
            </a:r>
            <a:r>
              <a:rPr lang="ru-RU" dirty="0" err="1"/>
              <a:t>edit</a:t>
            </a:r>
            <a:r>
              <a:rPr lang="ru-RU" dirty="0"/>
              <a:t> </a:t>
            </a:r>
            <a:r>
              <a:rPr lang="ru-RU" dirty="0" err="1"/>
              <a:t>Master</a:t>
            </a:r>
            <a:r>
              <a:rPr lang="ru-RU" dirty="0"/>
              <a:t> </a:t>
            </a:r>
            <a:r>
              <a:rPr lang="ru-RU" dirty="0" err="1"/>
              <a:t>title</a:t>
            </a:r>
            <a:r>
              <a:rPr lang="ru-RU" dirty="0"/>
              <a:t> </a:t>
            </a:r>
            <a:r>
              <a:rPr lang="ru-RU" dirty="0" err="1"/>
              <a:t>style</a:t>
            </a:r>
            <a:endParaRPr lang="en-US" dirty="0"/>
          </a:p>
        </p:txBody>
      </p:sp>
    </p:spTree>
    <p:extLst>
      <p:ext uri="{BB962C8B-B14F-4D97-AF65-F5344CB8AC3E}">
        <p14:creationId xmlns:p14="http://schemas.microsoft.com/office/powerpoint/2010/main" val="2541825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Финал">
    <p:spTree>
      <p:nvGrpSpPr>
        <p:cNvPr id="1" name=""/>
        <p:cNvGrpSpPr/>
        <p:nvPr/>
      </p:nvGrpSpPr>
      <p:grpSpPr>
        <a:xfrm>
          <a:off x="0" y="0"/>
          <a:ext cx="0" cy="0"/>
          <a:chOff x="0" y="0"/>
          <a:chExt cx="0" cy="0"/>
        </a:xfrm>
      </p:grpSpPr>
      <p:sp>
        <p:nvSpPr>
          <p:cNvPr id="5" name="Title 4"/>
          <p:cNvSpPr>
            <a:spLocks noGrp="1"/>
          </p:cNvSpPr>
          <p:nvPr>
            <p:ph type="title"/>
          </p:nvPr>
        </p:nvSpPr>
        <p:spPr>
          <a:xfrm>
            <a:off x="457200" y="2010279"/>
            <a:ext cx="8229600" cy="620483"/>
          </a:xfrm>
        </p:spPr>
        <p:txBody>
          <a:bodyPr>
            <a:normAutofit/>
          </a:bodyPr>
          <a:lstStyle>
            <a:lvl1pPr algn="ctr">
              <a:defRPr sz="3200">
                <a:solidFill>
                  <a:schemeClr val="bg1"/>
                </a:solidFill>
              </a:defRPr>
            </a:lvl1pPr>
          </a:lstStyle>
          <a:p>
            <a:r>
              <a:rPr lang="en-US" dirty="0"/>
              <a:t>Click to edit Master title style</a:t>
            </a:r>
          </a:p>
        </p:txBody>
      </p:sp>
      <p:sp>
        <p:nvSpPr>
          <p:cNvPr id="8" name="Text Placeholder 7"/>
          <p:cNvSpPr>
            <a:spLocks noGrp="1"/>
          </p:cNvSpPr>
          <p:nvPr>
            <p:ph type="body" sz="quarter" idx="10"/>
          </p:nvPr>
        </p:nvSpPr>
        <p:spPr>
          <a:xfrm>
            <a:off x="457200" y="2787704"/>
            <a:ext cx="8229600" cy="594122"/>
          </a:xfrm>
        </p:spPr>
        <p:txBody>
          <a:bodyPr/>
          <a:lstStyle>
            <a:lvl1pPr marL="0" indent="0" algn="ctr">
              <a:buFontTx/>
              <a:buNone/>
              <a:defRPr>
                <a:solidFill>
                  <a:srgbClr val="FFFFFF"/>
                </a:solidFill>
              </a:defRPr>
            </a:lvl1pPr>
            <a:lvl2pPr marL="457200" indent="0" algn="ctr">
              <a:buFontTx/>
              <a:buNone/>
              <a:defRPr>
                <a:solidFill>
                  <a:srgbClr val="FFFFFF"/>
                </a:solidFill>
              </a:defRPr>
            </a:lvl2pPr>
            <a:lvl3pPr marL="914400" indent="0" algn="ctr">
              <a:buFontTx/>
              <a:buNone/>
              <a:defRPr>
                <a:solidFill>
                  <a:srgbClr val="FFFFFF"/>
                </a:solidFill>
              </a:defRPr>
            </a:lvl3pPr>
            <a:lvl4pPr marL="1371600" indent="0" algn="ctr">
              <a:buFontTx/>
              <a:buNone/>
              <a:defRPr>
                <a:solidFill>
                  <a:srgbClr val="FFFFFF"/>
                </a:solidFill>
              </a:defRPr>
            </a:lvl4pPr>
            <a:lvl5pPr marL="1828800" indent="0" algn="ctr">
              <a:buFontTx/>
              <a:buNone/>
              <a:defRPr>
                <a:solidFill>
                  <a:srgbClr val="FFFFFF"/>
                </a:solidFill>
              </a:defRPr>
            </a:lvl5pPr>
          </a:lstStyle>
          <a:p>
            <a:pPr lvl="0"/>
            <a:r>
              <a:rPr lang="en-US" dirty="0"/>
              <a:t>Click to edit Master text style</a:t>
            </a:r>
          </a:p>
        </p:txBody>
      </p:sp>
    </p:spTree>
    <p:extLst>
      <p:ext uri="{BB962C8B-B14F-4D97-AF65-F5344CB8AC3E}">
        <p14:creationId xmlns:p14="http://schemas.microsoft.com/office/powerpoint/2010/main" val="2320221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1_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0D825F55-55BC-4E73-B32F-363F7F4D8F9E}" type="datetimeFigureOut">
              <a:rPr lang="ru-RU" smtClean="0"/>
              <a:t>17.11.2022</a:t>
            </a:fld>
            <a:endParaRPr lang="ru-RU" dirty="0"/>
          </a:p>
        </p:txBody>
      </p:sp>
      <p:sp>
        <p:nvSpPr>
          <p:cNvPr id="5" name="Footer Placeholder 4"/>
          <p:cNvSpPr>
            <a:spLocks noGrp="1"/>
          </p:cNvSpPr>
          <p:nvPr>
            <p:ph type="ftr" sz="quarter" idx="11"/>
          </p:nvPr>
        </p:nvSpPr>
        <p:spPr/>
        <p:txBody>
          <a:bodyPr/>
          <a:lstStyle/>
          <a:p>
            <a:endParaRPr lang="ru-RU" dirty="0"/>
          </a:p>
        </p:txBody>
      </p:sp>
      <p:sp>
        <p:nvSpPr>
          <p:cNvPr id="6" name="Slide Number Placeholder 5"/>
          <p:cNvSpPr>
            <a:spLocks noGrp="1"/>
          </p:cNvSpPr>
          <p:nvPr>
            <p:ph type="sldNum" sz="quarter" idx="12"/>
          </p:nvPr>
        </p:nvSpPr>
        <p:spPr/>
        <p:txBody>
          <a:bodyPr/>
          <a:lstStyle/>
          <a:p>
            <a:fld id="{027E21EC-07DF-4A5F-8EF3-119A181848B5}" type="slidenum">
              <a:rPr lang="ru-RU" smtClean="0"/>
              <a:t>‹#›</a:t>
            </a:fld>
            <a:endParaRPr lang="ru-RU" dirty="0"/>
          </a:p>
        </p:txBody>
      </p:sp>
    </p:spTree>
    <p:extLst>
      <p:ext uri="{BB962C8B-B14F-4D97-AF65-F5344CB8AC3E}">
        <p14:creationId xmlns:p14="http://schemas.microsoft.com/office/powerpoint/2010/main" val="1349199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Title 1"/>
          <p:cNvSpPr>
            <a:spLocks noGrp="1"/>
          </p:cNvSpPr>
          <p:nvPr>
            <p:ph type="title"/>
          </p:nvPr>
        </p:nvSpPr>
        <p:spPr>
          <a:xfrm>
            <a:off x="457200" y="927382"/>
            <a:ext cx="6273934" cy="620483"/>
          </a:xfrm>
        </p:spPr>
        <p:txBody>
          <a:bodyPr>
            <a:normAutofit/>
          </a:bodyPr>
          <a:lstStyle>
            <a:lvl1pPr>
              <a:defRPr sz="3200"/>
            </a:lvl1pPr>
          </a:lstStyle>
          <a:p>
            <a:r>
              <a:rPr lang="ru-RU" dirty="0" err="1"/>
              <a:t>Click</a:t>
            </a:r>
            <a:r>
              <a:rPr lang="ru-RU" dirty="0"/>
              <a:t> </a:t>
            </a:r>
            <a:r>
              <a:rPr lang="ru-RU" dirty="0" err="1"/>
              <a:t>to</a:t>
            </a:r>
            <a:r>
              <a:rPr lang="ru-RU" dirty="0"/>
              <a:t> </a:t>
            </a:r>
            <a:r>
              <a:rPr lang="ru-RU" dirty="0" err="1"/>
              <a:t>edit</a:t>
            </a:r>
            <a:r>
              <a:rPr lang="ru-RU" dirty="0"/>
              <a:t> </a:t>
            </a:r>
            <a:r>
              <a:rPr lang="ru-RU" dirty="0" err="1"/>
              <a:t>Master</a:t>
            </a:r>
            <a:r>
              <a:rPr lang="ru-RU" dirty="0"/>
              <a:t> </a:t>
            </a:r>
            <a:r>
              <a:rPr lang="ru-RU" dirty="0" err="1"/>
              <a:t>title</a:t>
            </a:r>
            <a:r>
              <a:rPr lang="ru-RU" dirty="0"/>
              <a:t> </a:t>
            </a:r>
            <a:r>
              <a:rPr lang="ru-RU" dirty="0" err="1"/>
              <a:t>style</a:t>
            </a:r>
            <a:endParaRPr lang="en-US" dirty="0"/>
          </a:p>
        </p:txBody>
      </p:sp>
      <p:sp>
        <p:nvSpPr>
          <p:cNvPr id="12" name="Content Placeholder 2"/>
          <p:cNvSpPr>
            <a:spLocks noGrp="1"/>
          </p:cNvSpPr>
          <p:nvPr>
            <p:ph sz="half" idx="1"/>
          </p:nvPr>
        </p:nvSpPr>
        <p:spPr>
          <a:xfrm>
            <a:off x="457200" y="1746133"/>
            <a:ext cx="6273934" cy="2848490"/>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dirty="0" err="1"/>
              <a:t>Click</a:t>
            </a:r>
            <a:r>
              <a:rPr lang="ru-RU" dirty="0"/>
              <a:t> </a:t>
            </a:r>
            <a:r>
              <a:rPr lang="ru-RU" dirty="0" err="1"/>
              <a:t>to</a:t>
            </a:r>
            <a:r>
              <a:rPr lang="ru-RU" dirty="0"/>
              <a:t> </a:t>
            </a:r>
            <a:r>
              <a:rPr lang="ru-RU" dirty="0" err="1"/>
              <a:t>edit</a:t>
            </a:r>
            <a:r>
              <a:rPr lang="ru-RU" dirty="0"/>
              <a:t> </a:t>
            </a:r>
            <a:r>
              <a:rPr lang="ru-RU" dirty="0" err="1"/>
              <a:t>Master</a:t>
            </a:r>
            <a:r>
              <a:rPr lang="ru-RU" dirty="0"/>
              <a:t> </a:t>
            </a:r>
            <a:r>
              <a:rPr lang="ru-RU" dirty="0" err="1"/>
              <a:t>text</a:t>
            </a:r>
            <a:r>
              <a:rPr lang="ru-RU" dirty="0"/>
              <a:t> </a:t>
            </a:r>
            <a:r>
              <a:rPr lang="ru-RU" dirty="0" err="1"/>
              <a:t>styles</a:t>
            </a:r>
            <a:endParaRPr lang="ru-RU" dirty="0"/>
          </a:p>
          <a:p>
            <a:pPr lvl="1"/>
            <a:r>
              <a:rPr lang="ru-RU" dirty="0" err="1"/>
              <a:t>Second</a:t>
            </a:r>
            <a:r>
              <a:rPr lang="ru-RU" dirty="0"/>
              <a:t> </a:t>
            </a:r>
            <a:r>
              <a:rPr lang="ru-RU" dirty="0" err="1"/>
              <a:t>level</a:t>
            </a:r>
            <a:endParaRPr lang="ru-RU" dirty="0"/>
          </a:p>
          <a:p>
            <a:pPr lvl="2"/>
            <a:r>
              <a:rPr lang="ru-RU" dirty="0" err="1"/>
              <a:t>Third</a:t>
            </a:r>
            <a:r>
              <a:rPr lang="ru-RU" dirty="0"/>
              <a:t> </a:t>
            </a:r>
            <a:r>
              <a:rPr lang="ru-RU" dirty="0" err="1"/>
              <a:t>level</a:t>
            </a:r>
            <a:endParaRPr lang="ru-RU" dirty="0"/>
          </a:p>
          <a:p>
            <a:pPr lvl="3"/>
            <a:r>
              <a:rPr lang="ru-RU" dirty="0" err="1"/>
              <a:t>Fourth</a:t>
            </a:r>
            <a:r>
              <a:rPr lang="ru-RU" dirty="0"/>
              <a:t> </a:t>
            </a:r>
            <a:r>
              <a:rPr lang="ru-RU" dirty="0" err="1"/>
              <a:t>level</a:t>
            </a:r>
            <a:endParaRPr lang="ru-RU" dirty="0"/>
          </a:p>
          <a:p>
            <a:pPr lvl="4"/>
            <a:r>
              <a:rPr lang="ru-RU" dirty="0" err="1"/>
              <a:t>Fifth</a:t>
            </a:r>
            <a:r>
              <a:rPr lang="ru-RU" dirty="0"/>
              <a:t> </a:t>
            </a:r>
            <a:r>
              <a:rPr lang="ru-RU" dirty="0" err="1"/>
              <a:t>level</a:t>
            </a:r>
            <a:endParaRPr lang="en-US" dirty="0"/>
          </a:p>
        </p:txBody>
      </p:sp>
    </p:spTree>
    <p:extLst>
      <p:ext uri="{BB962C8B-B14F-4D97-AF65-F5344CB8AC3E}">
        <p14:creationId xmlns:p14="http://schemas.microsoft.com/office/powerpoint/2010/main" val="3941284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Ckfql">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ru-RU" dirty="0" err="1"/>
              <a:t>Click</a:t>
            </a:r>
            <a:r>
              <a:rPr lang="ru-RU" dirty="0"/>
              <a:t> </a:t>
            </a:r>
            <a:r>
              <a:rPr lang="ru-RU" dirty="0" err="1"/>
              <a:t>to</a:t>
            </a:r>
            <a:r>
              <a:rPr lang="ru-RU" dirty="0"/>
              <a:t> </a:t>
            </a:r>
            <a:r>
              <a:rPr lang="ru-RU" dirty="0" err="1"/>
              <a:t>edit</a:t>
            </a:r>
            <a:r>
              <a:rPr lang="ru-RU" dirty="0"/>
              <a:t> </a:t>
            </a:r>
            <a:r>
              <a:rPr lang="ru-RU" dirty="0" err="1"/>
              <a:t>Master</a:t>
            </a:r>
            <a:r>
              <a:rPr lang="ru-RU" dirty="0"/>
              <a:t> </a:t>
            </a:r>
            <a:r>
              <a:rPr lang="ru-RU" dirty="0" err="1"/>
              <a:t>title</a:t>
            </a:r>
            <a:r>
              <a:rPr lang="ru-RU" dirty="0"/>
              <a:t> </a:t>
            </a:r>
            <a:r>
              <a:rPr lang="ru-RU" dirty="0" err="1"/>
              <a:t>style</a:t>
            </a:r>
            <a:endParaRPr lang="en-US" dirty="0"/>
          </a:p>
        </p:txBody>
      </p:sp>
      <p:sp>
        <p:nvSpPr>
          <p:cNvPr id="3" name="Content Placeholder 2"/>
          <p:cNvSpPr>
            <a:spLocks noGrp="1"/>
          </p:cNvSpPr>
          <p:nvPr>
            <p:ph sz="half" idx="1"/>
          </p:nvPr>
        </p:nvSpPr>
        <p:spPr>
          <a:xfrm>
            <a:off x="457200" y="1759937"/>
            <a:ext cx="4038600" cy="2834686"/>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dirty="0" err="1"/>
              <a:t>Click</a:t>
            </a:r>
            <a:r>
              <a:rPr lang="ru-RU" dirty="0"/>
              <a:t> </a:t>
            </a:r>
            <a:r>
              <a:rPr lang="ru-RU" dirty="0" err="1"/>
              <a:t>to</a:t>
            </a:r>
            <a:r>
              <a:rPr lang="ru-RU" dirty="0"/>
              <a:t> </a:t>
            </a:r>
            <a:r>
              <a:rPr lang="ru-RU" dirty="0" err="1"/>
              <a:t>edit</a:t>
            </a:r>
            <a:r>
              <a:rPr lang="ru-RU" dirty="0"/>
              <a:t> </a:t>
            </a:r>
            <a:r>
              <a:rPr lang="ru-RU" dirty="0" err="1"/>
              <a:t>Master</a:t>
            </a:r>
            <a:r>
              <a:rPr lang="ru-RU" dirty="0"/>
              <a:t> </a:t>
            </a:r>
            <a:r>
              <a:rPr lang="ru-RU" dirty="0" err="1"/>
              <a:t>text</a:t>
            </a:r>
            <a:r>
              <a:rPr lang="ru-RU" dirty="0"/>
              <a:t> </a:t>
            </a:r>
            <a:r>
              <a:rPr lang="ru-RU" dirty="0" err="1"/>
              <a:t>styles</a:t>
            </a:r>
            <a:endParaRPr lang="ru-RU" dirty="0"/>
          </a:p>
          <a:p>
            <a:pPr lvl="1"/>
            <a:r>
              <a:rPr lang="ru-RU" dirty="0" err="1"/>
              <a:t>Second</a:t>
            </a:r>
            <a:r>
              <a:rPr lang="ru-RU" dirty="0"/>
              <a:t> </a:t>
            </a:r>
            <a:r>
              <a:rPr lang="ru-RU" dirty="0" err="1"/>
              <a:t>level</a:t>
            </a:r>
            <a:endParaRPr lang="ru-RU" dirty="0"/>
          </a:p>
          <a:p>
            <a:pPr lvl="2"/>
            <a:r>
              <a:rPr lang="ru-RU" dirty="0" err="1"/>
              <a:t>Third</a:t>
            </a:r>
            <a:r>
              <a:rPr lang="ru-RU" dirty="0"/>
              <a:t> </a:t>
            </a:r>
            <a:r>
              <a:rPr lang="ru-RU" dirty="0" err="1"/>
              <a:t>level</a:t>
            </a:r>
            <a:endParaRPr lang="ru-RU" dirty="0"/>
          </a:p>
          <a:p>
            <a:pPr lvl="3"/>
            <a:r>
              <a:rPr lang="ru-RU" dirty="0" err="1"/>
              <a:t>Fourth</a:t>
            </a:r>
            <a:r>
              <a:rPr lang="ru-RU" dirty="0"/>
              <a:t> </a:t>
            </a:r>
            <a:r>
              <a:rPr lang="ru-RU" dirty="0" err="1"/>
              <a:t>level</a:t>
            </a:r>
            <a:endParaRPr lang="ru-RU" dirty="0"/>
          </a:p>
          <a:p>
            <a:pPr lvl="4"/>
            <a:r>
              <a:rPr lang="ru-RU" dirty="0" err="1"/>
              <a:t>Fifth</a:t>
            </a:r>
            <a:r>
              <a:rPr lang="ru-RU" dirty="0"/>
              <a:t> </a:t>
            </a:r>
            <a:r>
              <a:rPr lang="ru-RU" dirty="0" err="1"/>
              <a:t>level</a:t>
            </a:r>
            <a:endParaRPr lang="en-US" dirty="0"/>
          </a:p>
        </p:txBody>
      </p:sp>
      <p:sp>
        <p:nvSpPr>
          <p:cNvPr id="4" name="Content Placeholder 3"/>
          <p:cNvSpPr>
            <a:spLocks noGrp="1"/>
          </p:cNvSpPr>
          <p:nvPr>
            <p:ph sz="half" idx="2"/>
          </p:nvPr>
        </p:nvSpPr>
        <p:spPr>
          <a:xfrm>
            <a:off x="4648200" y="1759937"/>
            <a:ext cx="4038600" cy="2834686"/>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dirty="0" err="1"/>
              <a:t>Click</a:t>
            </a:r>
            <a:r>
              <a:rPr lang="ru-RU" dirty="0"/>
              <a:t> </a:t>
            </a:r>
            <a:r>
              <a:rPr lang="ru-RU" dirty="0" err="1"/>
              <a:t>to</a:t>
            </a:r>
            <a:r>
              <a:rPr lang="ru-RU" dirty="0"/>
              <a:t> </a:t>
            </a:r>
            <a:r>
              <a:rPr lang="ru-RU" dirty="0" err="1"/>
              <a:t>edit</a:t>
            </a:r>
            <a:r>
              <a:rPr lang="ru-RU" dirty="0"/>
              <a:t> </a:t>
            </a:r>
            <a:r>
              <a:rPr lang="ru-RU" dirty="0" err="1"/>
              <a:t>Master</a:t>
            </a:r>
            <a:r>
              <a:rPr lang="ru-RU" dirty="0"/>
              <a:t> </a:t>
            </a:r>
            <a:r>
              <a:rPr lang="ru-RU" dirty="0" err="1"/>
              <a:t>text</a:t>
            </a:r>
            <a:r>
              <a:rPr lang="ru-RU" dirty="0"/>
              <a:t> </a:t>
            </a:r>
            <a:r>
              <a:rPr lang="ru-RU" dirty="0" err="1"/>
              <a:t>styles</a:t>
            </a:r>
            <a:endParaRPr lang="ru-RU" dirty="0"/>
          </a:p>
          <a:p>
            <a:pPr lvl="1"/>
            <a:r>
              <a:rPr lang="ru-RU" dirty="0" err="1"/>
              <a:t>Second</a:t>
            </a:r>
            <a:r>
              <a:rPr lang="ru-RU" dirty="0"/>
              <a:t> </a:t>
            </a:r>
            <a:r>
              <a:rPr lang="ru-RU" dirty="0" err="1"/>
              <a:t>level</a:t>
            </a:r>
            <a:endParaRPr lang="ru-RU" dirty="0"/>
          </a:p>
          <a:p>
            <a:pPr lvl="2"/>
            <a:r>
              <a:rPr lang="ru-RU" dirty="0" err="1"/>
              <a:t>Third</a:t>
            </a:r>
            <a:r>
              <a:rPr lang="ru-RU" dirty="0"/>
              <a:t> </a:t>
            </a:r>
            <a:r>
              <a:rPr lang="ru-RU" dirty="0" err="1"/>
              <a:t>level</a:t>
            </a:r>
            <a:endParaRPr lang="ru-RU" dirty="0"/>
          </a:p>
          <a:p>
            <a:pPr lvl="3"/>
            <a:r>
              <a:rPr lang="ru-RU" dirty="0" err="1"/>
              <a:t>Fourth</a:t>
            </a:r>
            <a:r>
              <a:rPr lang="ru-RU" dirty="0"/>
              <a:t> </a:t>
            </a:r>
            <a:r>
              <a:rPr lang="ru-RU" dirty="0" err="1"/>
              <a:t>level</a:t>
            </a:r>
            <a:endParaRPr lang="ru-RU" dirty="0"/>
          </a:p>
          <a:p>
            <a:pPr lvl="4"/>
            <a:r>
              <a:rPr lang="ru-RU" dirty="0" err="1"/>
              <a:t>Fifth</a:t>
            </a:r>
            <a:r>
              <a:rPr lang="ru-RU" dirty="0"/>
              <a:t> </a:t>
            </a:r>
            <a:r>
              <a:rPr lang="ru-RU" dirty="0" err="1"/>
              <a:t>level</a:t>
            </a:r>
            <a:endParaRPr lang="en-US" dirty="0"/>
          </a:p>
        </p:txBody>
      </p:sp>
      <p:sp>
        <p:nvSpPr>
          <p:cNvPr id="1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en-US" dirty="0"/>
              <a:t>International Students and Scholars Rock</a:t>
            </a:r>
          </a:p>
        </p:txBody>
      </p:sp>
    </p:spTree>
    <p:extLst>
      <p:ext uri="{BB962C8B-B14F-4D97-AF65-F5344CB8AC3E}">
        <p14:creationId xmlns:p14="http://schemas.microsoft.com/office/powerpoint/2010/main" val="1251592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Content Placeholder 2"/>
          <p:cNvSpPr>
            <a:spLocks noGrp="1"/>
          </p:cNvSpPr>
          <p:nvPr>
            <p:ph sz="half" idx="1"/>
          </p:nvPr>
        </p:nvSpPr>
        <p:spPr>
          <a:xfrm>
            <a:off x="457199" y="1759937"/>
            <a:ext cx="5018388" cy="2943032"/>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dirty="0" err="1"/>
              <a:t>Click</a:t>
            </a:r>
            <a:r>
              <a:rPr lang="ru-RU" dirty="0"/>
              <a:t> </a:t>
            </a:r>
            <a:r>
              <a:rPr lang="ru-RU" dirty="0" err="1"/>
              <a:t>to</a:t>
            </a:r>
            <a:r>
              <a:rPr lang="ru-RU" dirty="0"/>
              <a:t> </a:t>
            </a:r>
            <a:r>
              <a:rPr lang="ru-RU" dirty="0" err="1"/>
              <a:t>edit</a:t>
            </a:r>
            <a:r>
              <a:rPr lang="ru-RU" dirty="0"/>
              <a:t> </a:t>
            </a:r>
            <a:r>
              <a:rPr lang="ru-RU" dirty="0" err="1"/>
              <a:t>Master</a:t>
            </a:r>
            <a:r>
              <a:rPr lang="ru-RU" dirty="0"/>
              <a:t> </a:t>
            </a:r>
            <a:r>
              <a:rPr lang="ru-RU" dirty="0" err="1"/>
              <a:t>text</a:t>
            </a:r>
            <a:r>
              <a:rPr lang="ru-RU" dirty="0"/>
              <a:t> </a:t>
            </a:r>
            <a:r>
              <a:rPr lang="ru-RU" dirty="0" err="1"/>
              <a:t>styles</a:t>
            </a:r>
            <a:endParaRPr lang="ru-RU" dirty="0"/>
          </a:p>
          <a:p>
            <a:pPr lvl="1"/>
            <a:r>
              <a:rPr lang="ru-RU" dirty="0" err="1"/>
              <a:t>Second</a:t>
            </a:r>
            <a:r>
              <a:rPr lang="ru-RU" dirty="0"/>
              <a:t> </a:t>
            </a:r>
            <a:r>
              <a:rPr lang="ru-RU" dirty="0" err="1"/>
              <a:t>level</a:t>
            </a:r>
            <a:endParaRPr lang="ru-RU" dirty="0"/>
          </a:p>
          <a:p>
            <a:pPr lvl="2"/>
            <a:r>
              <a:rPr lang="ru-RU" dirty="0" err="1"/>
              <a:t>Third</a:t>
            </a:r>
            <a:r>
              <a:rPr lang="ru-RU" dirty="0"/>
              <a:t> </a:t>
            </a:r>
            <a:r>
              <a:rPr lang="ru-RU" dirty="0" err="1"/>
              <a:t>level</a:t>
            </a:r>
            <a:endParaRPr lang="ru-RU" dirty="0"/>
          </a:p>
          <a:p>
            <a:pPr lvl="3"/>
            <a:r>
              <a:rPr lang="ru-RU" dirty="0" err="1"/>
              <a:t>Fourth</a:t>
            </a:r>
            <a:r>
              <a:rPr lang="ru-RU" dirty="0"/>
              <a:t> </a:t>
            </a:r>
            <a:r>
              <a:rPr lang="ru-RU" dirty="0" err="1"/>
              <a:t>level</a:t>
            </a:r>
            <a:endParaRPr lang="ru-RU" dirty="0"/>
          </a:p>
          <a:p>
            <a:pPr lvl="4"/>
            <a:r>
              <a:rPr lang="ru-RU" dirty="0" err="1"/>
              <a:t>Fifth</a:t>
            </a:r>
            <a:r>
              <a:rPr lang="ru-RU" dirty="0"/>
              <a:t> </a:t>
            </a:r>
            <a:r>
              <a:rPr lang="ru-RU" dirty="0" err="1"/>
              <a:t>level</a:t>
            </a:r>
            <a:endParaRPr lang="en-US" dirty="0"/>
          </a:p>
        </p:txBody>
      </p:sp>
      <p:sp>
        <p:nvSpPr>
          <p:cNvPr id="11" name="Picture Placeholder 10"/>
          <p:cNvSpPr>
            <a:spLocks noGrp="1"/>
          </p:cNvSpPr>
          <p:nvPr>
            <p:ph type="pic" sz="quarter" idx="10"/>
          </p:nvPr>
        </p:nvSpPr>
        <p:spPr>
          <a:xfrm>
            <a:off x="5659438" y="1759744"/>
            <a:ext cx="3027362" cy="1414463"/>
          </a:xfrm>
          <a:custGeom>
            <a:avLst/>
            <a:gdLst/>
            <a:ahLst/>
            <a:cxnLst/>
            <a:rect l="l" t="t" r="r" b="b"/>
            <a:pathLst>
              <a:path w="3027362" h="1885950">
                <a:moveTo>
                  <a:pt x="0" y="0"/>
                </a:moveTo>
                <a:lnTo>
                  <a:pt x="3027362" y="0"/>
                </a:lnTo>
                <a:lnTo>
                  <a:pt x="3027362" y="1063625"/>
                </a:lnTo>
                <a:lnTo>
                  <a:pt x="3026362" y="1063625"/>
                </a:lnTo>
                <a:lnTo>
                  <a:pt x="3023015" y="1129917"/>
                </a:lnTo>
                <a:cubicBezTo>
                  <a:pt x="2982765" y="1526260"/>
                  <a:pt x="2667672" y="1841353"/>
                  <a:pt x="2271329" y="1881603"/>
                </a:cubicBezTo>
                <a:lnTo>
                  <a:pt x="2205037" y="1884951"/>
                </a:lnTo>
                <a:lnTo>
                  <a:pt x="2205037" y="1885950"/>
                </a:lnTo>
                <a:lnTo>
                  <a:pt x="0" y="1885950"/>
                </a:lnTo>
                <a:close/>
              </a:path>
            </a:pathLst>
          </a:custGeom>
          <a:ln>
            <a:noFill/>
          </a:ln>
        </p:spPr>
        <p:txBody>
          <a:bodyPr/>
          <a:lstStyle/>
          <a:p>
            <a:endParaRPr lang="en-US"/>
          </a:p>
        </p:txBody>
      </p:sp>
      <p:sp>
        <p:nvSpPr>
          <p:cNvPr id="20" name="Picture Placeholder 10"/>
          <p:cNvSpPr>
            <a:spLocks noGrp="1"/>
          </p:cNvSpPr>
          <p:nvPr>
            <p:ph type="pic" sz="quarter" idx="11"/>
          </p:nvPr>
        </p:nvSpPr>
        <p:spPr>
          <a:xfrm>
            <a:off x="5659438" y="3288506"/>
            <a:ext cx="3027362" cy="1414463"/>
          </a:xfrm>
          <a:custGeom>
            <a:avLst/>
            <a:gdLst/>
            <a:ahLst/>
            <a:cxnLst/>
            <a:rect l="l" t="t" r="r" b="b"/>
            <a:pathLst>
              <a:path w="3027362" h="1885950">
                <a:moveTo>
                  <a:pt x="0" y="0"/>
                </a:moveTo>
                <a:lnTo>
                  <a:pt x="3027362" y="0"/>
                </a:lnTo>
                <a:lnTo>
                  <a:pt x="3027362" y="1063625"/>
                </a:lnTo>
                <a:lnTo>
                  <a:pt x="3026362" y="1063625"/>
                </a:lnTo>
                <a:lnTo>
                  <a:pt x="3023015" y="1129917"/>
                </a:lnTo>
                <a:cubicBezTo>
                  <a:pt x="2982765" y="1526260"/>
                  <a:pt x="2667672" y="1841353"/>
                  <a:pt x="2271329" y="1881603"/>
                </a:cubicBezTo>
                <a:lnTo>
                  <a:pt x="2205037" y="1884951"/>
                </a:lnTo>
                <a:lnTo>
                  <a:pt x="2205037" y="1885950"/>
                </a:lnTo>
                <a:lnTo>
                  <a:pt x="0" y="1885950"/>
                </a:lnTo>
                <a:close/>
              </a:path>
            </a:pathLst>
          </a:custGeom>
          <a:ln>
            <a:noFill/>
          </a:ln>
        </p:spPr>
        <p:txBody>
          <a:bodyPr/>
          <a:lstStyle/>
          <a:p>
            <a:endParaRPr lang="en-US"/>
          </a:p>
        </p:txBody>
      </p:sp>
      <p:sp>
        <p:nvSpPr>
          <p:cNvPr id="2" name="Title 1"/>
          <p:cNvSpPr>
            <a:spLocks noGrp="1"/>
          </p:cNvSpPr>
          <p:nvPr>
            <p:ph type="title"/>
          </p:nvPr>
        </p:nvSpPr>
        <p:spPr>
          <a:xfrm>
            <a:off x="457200" y="927498"/>
            <a:ext cx="8229600" cy="620315"/>
          </a:xfrm>
        </p:spPr>
        <p:txBody>
          <a:bodyPr/>
          <a:lstStyle/>
          <a:p>
            <a:r>
              <a:rPr lang="en-US"/>
              <a:t>Click to edit Master title style</a:t>
            </a:r>
          </a:p>
        </p:txBody>
      </p:sp>
      <p:sp>
        <p:nvSpPr>
          <p:cNvPr id="15"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en-US" dirty="0"/>
              <a:t>International Students and Scholars Rock</a:t>
            </a:r>
          </a:p>
        </p:txBody>
      </p:sp>
    </p:spTree>
    <p:extLst>
      <p:ext uri="{BB962C8B-B14F-4D97-AF65-F5344CB8AC3E}">
        <p14:creationId xmlns:p14="http://schemas.microsoft.com/office/powerpoint/2010/main" val="3025460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10" Type="http://schemas.openxmlformats.org/officeDocument/2006/relationships/image" Target="../media/image2.png"/><Relationship Id="rId4" Type="http://schemas.openxmlformats.org/officeDocument/2006/relationships/slideLayout" Target="../slideLayouts/slideLayout10.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927382"/>
            <a:ext cx="8229600" cy="620483"/>
          </a:xfrm>
          <a:prstGeom prst="rect">
            <a:avLst/>
          </a:prstGeom>
        </p:spPr>
        <p:txBody>
          <a:bodyPr vert="horz" lIns="91440" tIns="45720" rIns="91440" bIns="45720" rtlCol="0" anchor="ctr">
            <a:normAutofit/>
          </a:bodyPr>
          <a:lstStyle/>
          <a:p>
            <a:r>
              <a:rPr lang="ru-RU" dirty="0" err="1"/>
              <a:t>Click</a:t>
            </a:r>
            <a:r>
              <a:rPr lang="ru-RU" dirty="0"/>
              <a:t> </a:t>
            </a:r>
            <a:r>
              <a:rPr lang="ru-RU" dirty="0" err="1"/>
              <a:t>to</a:t>
            </a:r>
            <a:r>
              <a:rPr lang="ru-RU" dirty="0"/>
              <a:t> </a:t>
            </a:r>
            <a:r>
              <a:rPr lang="ru-RU" dirty="0" err="1"/>
              <a:t>edit</a:t>
            </a:r>
            <a:r>
              <a:rPr lang="ru-RU" dirty="0"/>
              <a:t> </a:t>
            </a:r>
            <a:r>
              <a:rPr lang="ru-RU" dirty="0" err="1"/>
              <a:t>Master</a:t>
            </a:r>
            <a:r>
              <a:rPr lang="ru-RU" dirty="0"/>
              <a:t> </a:t>
            </a:r>
            <a:r>
              <a:rPr lang="ru-RU" dirty="0" err="1"/>
              <a:t>title</a:t>
            </a:r>
            <a:r>
              <a:rPr lang="ru-RU" dirty="0"/>
              <a:t> </a:t>
            </a:r>
            <a:r>
              <a:rPr lang="ru-RU" dirty="0" err="1"/>
              <a:t>style</a:t>
            </a:r>
            <a:endParaRPr lang="en-US" dirty="0"/>
          </a:p>
        </p:txBody>
      </p:sp>
      <p:sp>
        <p:nvSpPr>
          <p:cNvPr id="3" name="Text Placeholder 2"/>
          <p:cNvSpPr>
            <a:spLocks noGrp="1"/>
          </p:cNvSpPr>
          <p:nvPr>
            <p:ph type="body" idx="1"/>
          </p:nvPr>
        </p:nvSpPr>
        <p:spPr>
          <a:xfrm>
            <a:off x="457200" y="1694948"/>
            <a:ext cx="8229600" cy="2899675"/>
          </a:xfrm>
          <a:prstGeom prst="rect">
            <a:avLst/>
          </a:prstGeom>
        </p:spPr>
        <p:txBody>
          <a:bodyPr vert="horz" lIns="91440" tIns="45720" rIns="91440" bIns="45720" rtlCol="0">
            <a:normAutofit/>
          </a:bodyPr>
          <a:lstStyle/>
          <a:p>
            <a:pPr lvl="0"/>
            <a:r>
              <a:rPr lang="ru-RU" dirty="0" err="1"/>
              <a:t>Click</a:t>
            </a:r>
            <a:r>
              <a:rPr lang="ru-RU" dirty="0"/>
              <a:t> </a:t>
            </a:r>
            <a:r>
              <a:rPr lang="ru-RU" dirty="0" err="1"/>
              <a:t>to</a:t>
            </a:r>
            <a:r>
              <a:rPr lang="ru-RU" dirty="0"/>
              <a:t> </a:t>
            </a:r>
            <a:r>
              <a:rPr lang="ru-RU" dirty="0" err="1"/>
              <a:t>edit</a:t>
            </a:r>
            <a:r>
              <a:rPr lang="ru-RU" dirty="0"/>
              <a:t> </a:t>
            </a:r>
            <a:r>
              <a:rPr lang="ru-RU" dirty="0" err="1"/>
              <a:t>Master</a:t>
            </a:r>
            <a:r>
              <a:rPr lang="ru-RU" dirty="0"/>
              <a:t> </a:t>
            </a:r>
            <a:r>
              <a:rPr lang="ru-RU" dirty="0" err="1"/>
              <a:t>text</a:t>
            </a:r>
            <a:r>
              <a:rPr lang="ru-RU" dirty="0"/>
              <a:t> </a:t>
            </a:r>
            <a:r>
              <a:rPr lang="ru-RU" dirty="0" err="1"/>
              <a:t>styles</a:t>
            </a:r>
            <a:endParaRPr lang="ru-RU" dirty="0"/>
          </a:p>
          <a:p>
            <a:pPr lvl="1"/>
            <a:r>
              <a:rPr lang="ru-RU" dirty="0" err="1"/>
              <a:t>Second</a:t>
            </a:r>
            <a:r>
              <a:rPr lang="ru-RU" dirty="0"/>
              <a:t> </a:t>
            </a:r>
            <a:r>
              <a:rPr lang="ru-RU" dirty="0" err="1"/>
              <a:t>level</a:t>
            </a:r>
            <a:endParaRPr lang="ru-RU" dirty="0"/>
          </a:p>
          <a:p>
            <a:pPr lvl="2"/>
            <a:r>
              <a:rPr lang="ru-RU" dirty="0" err="1"/>
              <a:t>Third</a:t>
            </a:r>
            <a:r>
              <a:rPr lang="ru-RU" dirty="0"/>
              <a:t> </a:t>
            </a:r>
            <a:r>
              <a:rPr lang="ru-RU" dirty="0" err="1"/>
              <a:t>level</a:t>
            </a:r>
            <a:endParaRPr lang="ru-RU" dirty="0"/>
          </a:p>
          <a:p>
            <a:pPr lvl="3"/>
            <a:r>
              <a:rPr lang="ru-RU" dirty="0" err="1"/>
              <a:t>Fourth</a:t>
            </a:r>
            <a:r>
              <a:rPr lang="ru-RU" dirty="0"/>
              <a:t> </a:t>
            </a:r>
            <a:r>
              <a:rPr lang="ru-RU" dirty="0" err="1"/>
              <a:t>level</a:t>
            </a:r>
            <a:endParaRPr lang="ru-RU" dirty="0"/>
          </a:p>
          <a:p>
            <a:pPr lvl="4"/>
            <a:r>
              <a:rPr lang="ru-RU" dirty="0" err="1"/>
              <a:t>Fifth</a:t>
            </a:r>
            <a:r>
              <a:rPr lang="ru-RU" dirty="0"/>
              <a:t> </a:t>
            </a:r>
            <a:r>
              <a:rPr lang="ru-RU" dirty="0" err="1"/>
              <a:t>level</a:t>
            </a:r>
            <a:endParaRPr lang="en-US" dirty="0"/>
          </a:p>
        </p:txBody>
      </p:sp>
      <p:sp>
        <p:nvSpPr>
          <p:cNvPr id="4" name="Footer Placeholder 3"/>
          <p:cNvSpPr>
            <a:spLocks noGrp="1"/>
          </p:cNvSpPr>
          <p:nvPr>
            <p:ph type="ftr" sz="quarter" idx="3"/>
          </p:nvPr>
        </p:nvSpPr>
        <p:spPr>
          <a:xfrm>
            <a:off x="4030768" y="329462"/>
            <a:ext cx="4656032" cy="273844"/>
          </a:xfrm>
          <a:prstGeom prst="rect">
            <a:avLst/>
          </a:prstGeom>
        </p:spPr>
        <p:txBody>
          <a:bodyPr vert="horz" lIns="91440" tIns="45720" rIns="91440" bIns="45720" rtlCol="0" anchor="ctr"/>
          <a:lstStyle>
            <a:lvl1pPr algn="r">
              <a:defRPr sz="1200">
                <a:solidFill>
                  <a:schemeClr val="bg1"/>
                </a:solidFill>
              </a:defRPr>
            </a:lvl1pPr>
          </a:lstStyle>
          <a:p>
            <a:r>
              <a:rPr lang="en-US"/>
              <a:t>International Students and Scholars Rock</a:t>
            </a:r>
            <a:endParaRPr lang="en-US" dirty="0"/>
          </a:p>
        </p:txBody>
      </p:sp>
    </p:spTree>
    <p:extLst>
      <p:ext uri="{BB962C8B-B14F-4D97-AF65-F5344CB8AC3E}">
        <p14:creationId xmlns:p14="http://schemas.microsoft.com/office/powerpoint/2010/main" val="1055865372"/>
      </p:ext>
    </p:extLst>
  </p:cSld>
  <p:clrMap bg1="lt1" tx1="dk1" bg2="lt2" tx2="dk2" accent1="accent1" accent2="accent2" accent3="accent3" accent4="accent4" accent5="accent5" accent6="accent6" hlink="hlink" folHlink="folHlink"/>
  <p:sldLayoutIdLst>
    <p:sldLayoutId id="2147483685" r:id="rId1"/>
    <p:sldLayoutId id="2147483697" r:id="rId2"/>
    <p:sldLayoutId id="2147483692" r:id="rId3"/>
    <p:sldLayoutId id="2147483686" r:id="rId4"/>
    <p:sldLayoutId id="2147483689" r:id="rId5"/>
    <p:sldLayoutId id="2147483710" r:id="rId6"/>
  </p:sldLayoutIdLst>
  <p:hf sldNum="0" hdr="0" dt="0"/>
  <p:txStyles>
    <p:titleStyle>
      <a:lvl1pPr algn="l" defTabSz="457200" rtl="0" eaLnBrk="1" latinLnBrk="0" hangingPunct="1">
        <a:spcBef>
          <a:spcPct val="0"/>
        </a:spcBef>
        <a:buNone/>
        <a:defRPr sz="3600" b="1" i="0" kern="1200" baseline="0">
          <a:solidFill>
            <a:schemeClr val="tx1"/>
          </a:solidFill>
          <a:latin typeface="+mj-lt"/>
          <a:ea typeface="+mj-ea"/>
          <a:cs typeface="+mj-cs"/>
        </a:defRPr>
      </a:lvl1pPr>
    </p:titleStyle>
    <p:bodyStyle>
      <a:lvl1pPr marL="342900" indent="-342900" algn="l" defTabSz="457200" rtl="0" eaLnBrk="1" latinLnBrk="0" hangingPunct="1">
        <a:spcBef>
          <a:spcPct val="20000"/>
        </a:spcBef>
        <a:buSzPct val="100000"/>
        <a:buFontTx/>
        <a:buBlip>
          <a:blip r:embed="rId9"/>
        </a:buBlip>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927382"/>
            <a:ext cx="8229600" cy="620483"/>
          </a:xfrm>
          <a:prstGeom prst="rect">
            <a:avLst/>
          </a:prstGeom>
        </p:spPr>
        <p:txBody>
          <a:bodyPr vert="horz" lIns="91440" tIns="45720" rIns="91440" bIns="45720" rtlCol="0" anchor="ctr">
            <a:normAutofit/>
          </a:bodyPr>
          <a:lstStyle/>
          <a:p>
            <a:r>
              <a:rPr lang="ru-RU" dirty="0" err="1"/>
              <a:t>Click</a:t>
            </a:r>
            <a:r>
              <a:rPr lang="ru-RU" dirty="0"/>
              <a:t> </a:t>
            </a:r>
            <a:r>
              <a:rPr lang="ru-RU" dirty="0" err="1"/>
              <a:t>to</a:t>
            </a:r>
            <a:r>
              <a:rPr lang="ru-RU" dirty="0"/>
              <a:t> </a:t>
            </a:r>
            <a:r>
              <a:rPr lang="ru-RU" dirty="0" err="1"/>
              <a:t>edit</a:t>
            </a:r>
            <a:r>
              <a:rPr lang="ru-RU" dirty="0"/>
              <a:t> </a:t>
            </a:r>
            <a:r>
              <a:rPr lang="ru-RU" dirty="0" err="1"/>
              <a:t>Master</a:t>
            </a:r>
            <a:r>
              <a:rPr lang="ru-RU" dirty="0"/>
              <a:t> </a:t>
            </a:r>
            <a:r>
              <a:rPr lang="ru-RU" dirty="0" err="1"/>
              <a:t>title</a:t>
            </a:r>
            <a:r>
              <a:rPr lang="ru-RU" dirty="0"/>
              <a:t> </a:t>
            </a:r>
            <a:r>
              <a:rPr lang="ru-RU" dirty="0" err="1"/>
              <a:t>style</a:t>
            </a:r>
            <a:endParaRPr lang="en-US" dirty="0"/>
          </a:p>
        </p:txBody>
      </p:sp>
      <p:sp>
        <p:nvSpPr>
          <p:cNvPr id="3" name="Text Placeholder 2"/>
          <p:cNvSpPr>
            <a:spLocks noGrp="1"/>
          </p:cNvSpPr>
          <p:nvPr>
            <p:ph type="body" idx="1"/>
          </p:nvPr>
        </p:nvSpPr>
        <p:spPr>
          <a:xfrm>
            <a:off x="457200" y="1694948"/>
            <a:ext cx="8229600" cy="2899675"/>
          </a:xfrm>
          <a:prstGeom prst="rect">
            <a:avLst/>
          </a:prstGeom>
        </p:spPr>
        <p:txBody>
          <a:bodyPr vert="horz" lIns="91440" tIns="45720" rIns="91440" bIns="45720" rtlCol="0">
            <a:normAutofit/>
          </a:bodyPr>
          <a:lstStyle/>
          <a:p>
            <a:pPr lvl="0"/>
            <a:r>
              <a:rPr lang="ru-RU" dirty="0" err="1"/>
              <a:t>Click</a:t>
            </a:r>
            <a:r>
              <a:rPr lang="ru-RU" dirty="0"/>
              <a:t> </a:t>
            </a:r>
            <a:r>
              <a:rPr lang="ru-RU" dirty="0" err="1"/>
              <a:t>to</a:t>
            </a:r>
            <a:r>
              <a:rPr lang="ru-RU" dirty="0"/>
              <a:t> </a:t>
            </a:r>
            <a:r>
              <a:rPr lang="ru-RU" dirty="0" err="1"/>
              <a:t>edit</a:t>
            </a:r>
            <a:r>
              <a:rPr lang="ru-RU" dirty="0"/>
              <a:t> </a:t>
            </a:r>
            <a:r>
              <a:rPr lang="ru-RU" dirty="0" err="1"/>
              <a:t>Master</a:t>
            </a:r>
            <a:r>
              <a:rPr lang="ru-RU" dirty="0"/>
              <a:t> </a:t>
            </a:r>
            <a:r>
              <a:rPr lang="ru-RU" dirty="0" err="1"/>
              <a:t>text</a:t>
            </a:r>
            <a:r>
              <a:rPr lang="ru-RU" dirty="0"/>
              <a:t> </a:t>
            </a:r>
            <a:r>
              <a:rPr lang="ru-RU" dirty="0" err="1"/>
              <a:t>styles</a:t>
            </a:r>
            <a:endParaRPr lang="ru-RU" dirty="0"/>
          </a:p>
          <a:p>
            <a:pPr lvl="1"/>
            <a:r>
              <a:rPr lang="ru-RU" dirty="0" err="1"/>
              <a:t>Second</a:t>
            </a:r>
            <a:r>
              <a:rPr lang="ru-RU" dirty="0"/>
              <a:t> </a:t>
            </a:r>
            <a:r>
              <a:rPr lang="ru-RU" dirty="0" err="1"/>
              <a:t>level</a:t>
            </a:r>
            <a:endParaRPr lang="ru-RU" dirty="0"/>
          </a:p>
          <a:p>
            <a:pPr lvl="2"/>
            <a:r>
              <a:rPr lang="ru-RU" dirty="0" err="1"/>
              <a:t>Third</a:t>
            </a:r>
            <a:r>
              <a:rPr lang="ru-RU" dirty="0"/>
              <a:t> </a:t>
            </a:r>
            <a:r>
              <a:rPr lang="ru-RU" dirty="0" err="1"/>
              <a:t>level</a:t>
            </a:r>
            <a:endParaRPr lang="ru-RU" dirty="0"/>
          </a:p>
          <a:p>
            <a:pPr lvl="3"/>
            <a:r>
              <a:rPr lang="ru-RU" dirty="0" err="1"/>
              <a:t>Fourth</a:t>
            </a:r>
            <a:r>
              <a:rPr lang="ru-RU" dirty="0"/>
              <a:t> </a:t>
            </a:r>
            <a:r>
              <a:rPr lang="ru-RU" dirty="0" err="1"/>
              <a:t>level</a:t>
            </a:r>
            <a:endParaRPr lang="ru-RU" dirty="0"/>
          </a:p>
          <a:p>
            <a:pPr lvl="4"/>
            <a:r>
              <a:rPr lang="ru-RU" dirty="0" err="1"/>
              <a:t>Fifth</a:t>
            </a:r>
            <a:r>
              <a:rPr lang="ru-RU" dirty="0"/>
              <a:t> </a:t>
            </a:r>
            <a:r>
              <a:rPr lang="ru-RU" dirty="0" err="1"/>
              <a:t>level</a:t>
            </a:r>
            <a:endParaRPr lang="en-US" dirty="0"/>
          </a:p>
        </p:txBody>
      </p:sp>
      <p:sp>
        <p:nvSpPr>
          <p:cNvPr id="4" name="TextBox 3"/>
          <p:cNvSpPr txBox="1"/>
          <p:nvPr userDrawn="1"/>
        </p:nvSpPr>
        <p:spPr>
          <a:xfrm>
            <a:off x="-865051" y="4134125"/>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85600301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Lst>
  <p:hf sldNum="0" hdr="0" dt="0"/>
  <p:txStyles>
    <p:titleStyle>
      <a:lvl1pPr algn="l" defTabSz="457200" rtl="0" eaLnBrk="1" latinLnBrk="0" hangingPunct="1">
        <a:spcBef>
          <a:spcPct val="0"/>
        </a:spcBef>
        <a:buNone/>
        <a:defRPr sz="3600" b="1" i="0" kern="1200" baseline="0">
          <a:solidFill>
            <a:schemeClr val="tx1"/>
          </a:solidFill>
          <a:latin typeface="+mj-lt"/>
          <a:ea typeface="+mj-ea"/>
          <a:cs typeface="+mj-cs"/>
        </a:defRPr>
      </a:lvl1pPr>
    </p:titleStyle>
    <p:bodyStyle>
      <a:lvl1pPr marL="342900" indent="-342900" algn="l" defTabSz="457200" rtl="0" eaLnBrk="1" latinLnBrk="0" hangingPunct="1">
        <a:spcBef>
          <a:spcPct val="20000"/>
        </a:spcBef>
        <a:buSzPct val="100000"/>
        <a:buFontTx/>
        <a:buBlip>
          <a:blip r:embed="rId10"/>
        </a:buBlip>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mvlasov@itmo.ru"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image" Target="../media/image37.gif"/><Relationship Id="rId1" Type="http://schemas.openxmlformats.org/officeDocument/2006/relationships/slideLayout" Target="../slideLayouts/slideLayout6.xml"/><Relationship Id="rId6" Type="http://schemas.openxmlformats.org/officeDocument/2006/relationships/image" Target="../media/image41.jpg"/><Relationship Id="rId5" Type="http://schemas.openxmlformats.org/officeDocument/2006/relationships/image" Target="../media/image40.jpg"/><Relationship Id="rId4" Type="http://schemas.openxmlformats.org/officeDocument/2006/relationships/image" Target="../media/image39.gif"/></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jpeg"/><Relationship Id="rId2" Type="http://schemas.openxmlformats.org/officeDocument/2006/relationships/image" Target="../media/image4.gif"/><Relationship Id="rId1" Type="http://schemas.openxmlformats.org/officeDocument/2006/relationships/slideLayout" Target="../slideLayouts/slideLayout6.xml"/><Relationship Id="rId6" Type="http://schemas.openxmlformats.org/officeDocument/2006/relationships/image" Target="../media/image8.gif"/><Relationship Id="rId5" Type="http://schemas.openxmlformats.org/officeDocument/2006/relationships/image" Target="../media/image7.pn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41.emf"/><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customXml" Target="../ink/ink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7.jpg"/></Relationships>
</file>

<file path=ppt/slides/_rels/slide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jpg"/></Relationships>
</file>

<file path=ppt/slides/_rels/slide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1371600" y="3082067"/>
            <a:ext cx="6400800" cy="989871"/>
          </a:xfrm>
        </p:spPr>
        <p:txBody>
          <a:bodyPr>
            <a:normAutofit/>
          </a:bodyPr>
          <a:lstStyle/>
          <a:p>
            <a:r>
              <a:rPr lang="en-US" dirty="0"/>
              <a:t>Vlasov Sergey</a:t>
            </a:r>
          </a:p>
          <a:p>
            <a:r>
              <a:rPr lang="en-US" dirty="0">
                <a:hlinkClick r:id="rId3"/>
              </a:rPr>
              <a:t>smvlasov@itmo.ru</a:t>
            </a:r>
            <a:endParaRPr lang="en-US" dirty="0"/>
          </a:p>
        </p:txBody>
      </p:sp>
      <p:sp>
        <p:nvSpPr>
          <p:cNvPr id="4" name="Title 4">
            <a:extLst>
              <a:ext uri="{FF2B5EF4-FFF2-40B4-BE49-F238E27FC236}">
                <a16:creationId xmlns:a16="http://schemas.microsoft.com/office/drawing/2014/main" id="{2F148023-5B16-7C74-3851-0343419839B4}"/>
              </a:ext>
            </a:extLst>
          </p:cNvPr>
          <p:cNvSpPr>
            <a:spLocks noGrp="1"/>
          </p:cNvSpPr>
          <p:nvPr>
            <p:ph type="title"/>
          </p:nvPr>
        </p:nvSpPr>
        <p:spPr>
          <a:xfrm>
            <a:off x="0" y="1490400"/>
            <a:ext cx="9144000" cy="1276783"/>
          </a:xfrm>
        </p:spPr>
        <p:txBody>
          <a:bodyPr>
            <a:normAutofit fontScale="90000"/>
          </a:bodyPr>
          <a:lstStyle/>
          <a:p>
            <a:r>
              <a:rPr lang="ru-RU" sz="4400" dirty="0"/>
              <a:t>Цифровая и микроконтроллерная техника</a:t>
            </a:r>
            <a:endParaRPr lang="en-US" sz="4400" dirty="0"/>
          </a:p>
        </p:txBody>
      </p:sp>
    </p:spTree>
    <p:extLst>
      <p:ext uri="{BB962C8B-B14F-4D97-AF65-F5344CB8AC3E}">
        <p14:creationId xmlns:p14="http://schemas.microsoft.com/office/powerpoint/2010/main" val="87172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E514F4B-7DA5-48D5-99C7-4180A96BE15D}"/>
              </a:ext>
            </a:extLst>
          </p:cNvPr>
          <p:cNvSpPr>
            <a:spLocks noGrp="1"/>
          </p:cNvSpPr>
          <p:nvPr>
            <p:ph type="title"/>
          </p:nvPr>
        </p:nvSpPr>
        <p:spPr>
          <a:xfrm>
            <a:off x="0" y="0"/>
            <a:ext cx="6273934" cy="620483"/>
          </a:xfrm>
        </p:spPr>
        <p:txBody>
          <a:bodyPr vert="horz" lIns="91440" tIns="45720" rIns="91440" bIns="45720" rtlCol="0" anchor="t" anchorCtr="0">
            <a:normAutofit/>
          </a:bodyPr>
          <a:lstStyle/>
          <a:p>
            <a:r>
              <a:rPr lang="en-US" b="1" dirty="0"/>
              <a:t>Capture/compare channels</a:t>
            </a:r>
          </a:p>
        </p:txBody>
      </p:sp>
      <p:pic>
        <p:nvPicPr>
          <p:cNvPr id="4" name="Рисунок 3">
            <a:extLst>
              <a:ext uri="{FF2B5EF4-FFF2-40B4-BE49-F238E27FC236}">
                <a16:creationId xmlns:a16="http://schemas.microsoft.com/office/drawing/2014/main" id="{B03B3075-7B44-4856-89A6-68D19C186DBE}"/>
              </a:ext>
            </a:extLst>
          </p:cNvPr>
          <p:cNvPicPr>
            <a:picLocks noChangeAspect="1"/>
          </p:cNvPicPr>
          <p:nvPr/>
        </p:nvPicPr>
        <p:blipFill>
          <a:blip r:embed="rId3"/>
          <a:stretch>
            <a:fillRect/>
          </a:stretch>
        </p:blipFill>
        <p:spPr>
          <a:xfrm>
            <a:off x="0" y="689851"/>
            <a:ext cx="9144000" cy="3763798"/>
          </a:xfrm>
          <a:prstGeom prst="rect">
            <a:avLst/>
          </a:prstGeom>
        </p:spPr>
      </p:pic>
    </p:spTree>
    <p:extLst>
      <p:ext uri="{BB962C8B-B14F-4D97-AF65-F5344CB8AC3E}">
        <p14:creationId xmlns:p14="http://schemas.microsoft.com/office/powerpoint/2010/main" val="1073207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E514F4B-7DA5-48D5-99C7-4180A96BE15D}"/>
              </a:ext>
            </a:extLst>
          </p:cNvPr>
          <p:cNvSpPr>
            <a:spLocks noGrp="1"/>
          </p:cNvSpPr>
          <p:nvPr>
            <p:ph type="title"/>
          </p:nvPr>
        </p:nvSpPr>
        <p:spPr>
          <a:xfrm>
            <a:off x="0" y="0"/>
            <a:ext cx="6273934" cy="620483"/>
          </a:xfrm>
        </p:spPr>
        <p:txBody>
          <a:bodyPr vert="horz" lIns="91440" tIns="45720" rIns="91440" bIns="45720" rtlCol="0" anchor="t" anchorCtr="0">
            <a:normAutofit/>
          </a:bodyPr>
          <a:lstStyle/>
          <a:p>
            <a:r>
              <a:rPr lang="en-US" b="1" dirty="0"/>
              <a:t>Output compare mode</a:t>
            </a:r>
          </a:p>
        </p:txBody>
      </p:sp>
      <p:pic>
        <p:nvPicPr>
          <p:cNvPr id="3" name="Рисунок 2">
            <a:extLst>
              <a:ext uri="{FF2B5EF4-FFF2-40B4-BE49-F238E27FC236}">
                <a16:creationId xmlns:a16="http://schemas.microsoft.com/office/drawing/2014/main" id="{82AB0AC9-98C9-43D6-9145-21025714C3AE}"/>
              </a:ext>
            </a:extLst>
          </p:cNvPr>
          <p:cNvPicPr>
            <a:picLocks noChangeAspect="1"/>
          </p:cNvPicPr>
          <p:nvPr/>
        </p:nvPicPr>
        <p:blipFill>
          <a:blip r:embed="rId3"/>
          <a:stretch>
            <a:fillRect/>
          </a:stretch>
        </p:blipFill>
        <p:spPr>
          <a:xfrm>
            <a:off x="1834491" y="2184401"/>
            <a:ext cx="7309509" cy="2959100"/>
          </a:xfrm>
          <a:prstGeom prst="rect">
            <a:avLst/>
          </a:prstGeom>
        </p:spPr>
      </p:pic>
      <p:sp>
        <p:nvSpPr>
          <p:cNvPr id="4" name="TextBox 3">
            <a:extLst>
              <a:ext uri="{FF2B5EF4-FFF2-40B4-BE49-F238E27FC236}">
                <a16:creationId xmlns:a16="http://schemas.microsoft.com/office/drawing/2014/main" id="{ECDBBC31-8040-453D-9A60-9AEF108C1C44}"/>
              </a:ext>
            </a:extLst>
          </p:cNvPr>
          <p:cNvSpPr txBox="1"/>
          <p:nvPr/>
        </p:nvSpPr>
        <p:spPr>
          <a:xfrm>
            <a:off x="-1" y="562864"/>
            <a:ext cx="5007429" cy="1569660"/>
          </a:xfrm>
          <a:prstGeom prst="rect">
            <a:avLst/>
          </a:prstGeom>
          <a:noFill/>
        </p:spPr>
        <p:txBody>
          <a:bodyPr wrap="square" rtlCol="0">
            <a:spAutoFit/>
          </a:bodyPr>
          <a:lstStyle/>
          <a:p>
            <a:r>
              <a:rPr lang="en-US" sz="1200" dirty="0">
                <a:solidFill>
                  <a:srgbClr val="000000"/>
                </a:solidFill>
              </a:rPr>
              <a:t>1. Select the counter clock (internal, external, prescaler).</a:t>
            </a:r>
          </a:p>
          <a:p>
            <a:r>
              <a:rPr lang="en-US" sz="1200" dirty="0">
                <a:solidFill>
                  <a:srgbClr val="000000"/>
                </a:solidFill>
              </a:rPr>
              <a:t>2. Write the desired data in the </a:t>
            </a:r>
            <a:r>
              <a:rPr lang="en-US" sz="1200" dirty="0" err="1">
                <a:solidFill>
                  <a:srgbClr val="000000"/>
                </a:solidFill>
              </a:rPr>
              <a:t>TIMx_ARR</a:t>
            </a:r>
            <a:r>
              <a:rPr lang="en-US" sz="1200" dirty="0">
                <a:solidFill>
                  <a:srgbClr val="000000"/>
                </a:solidFill>
              </a:rPr>
              <a:t> and </a:t>
            </a:r>
            <a:r>
              <a:rPr lang="en-US" sz="1200" dirty="0" err="1">
                <a:solidFill>
                  <a:srgbClr val="000000"/>
                </a:solidFill>
              </a:rPr>
              <a:t>TIMx_CCRx</a:t>
            </a:r>
            <a:r>
              <a:rPr lang="en-US" sz="1200" dirty="0">
                <a:solidFill>
                  <a:srgbClr val="000000"/>
                </a:solidFill>
              </a:rPr>
              <a:t> registers.</a:t>
            </a:r>
          </a:p>
          <a:p>
            <a:r>
              <a:rPr lang="en-US" sz="1200" dirty="0">
                <a:solidFill>
                  <a:srgbClr val="000000"/>
                </a:solidFill>
              </a:rPr>
              <a:t>3. Set the </a:t>
            </a:r>
            <a:r>
              <a:rPr lang="en-US" sz="1200" dirty="0" err="1">
                <a:solidFill>
                  <a:srgbClr val="000000"/>
                </a:solidFill>
              </a:rPr>
              <a:t>CCxIE</a:t>
            </a:r>
            <a:r>
              <a:rPr lang="en-US" sz="1200" dirty="0">
                <a:solidFill>
                  <a:srgbClr val="000000"/>
                </a:solidFill>
              </a:rPr>
              <a:t> and/or </a:t>
            </a:r>
            <a:r>
              <a:rPr lang="en-US" sz="1200" dirty="0" err="1">
                <a:solidFill>
                  <a:srgbClr val="000000"/>
                </a:solidFill>
              </a:rPr>
              <a:t>CCxDE</a:t>
            </a:r>
            <a:r>
              <a:rPr lang="en-US" sz="1200" dirty="0">
                <a:solidFill>
                  <a:srgbClr val="000000"/>
                </a:solidFill>
              </a:rPr>
              <a:t> bits if an interrupt and/or a DMA request is to be generated.</a:t>
            </a:r>
          </a:p>
          <a:p>
            <a:r>
              <a:rPr lang="en-US" sz="1200" dirty="0">
                <a:solidFill>
                  <a:srgbClr val="000000"/>
                </a:solidFill>
              </a:rPr>
              <a:t>4. Select the output mode. For example, you must write </a:t>
            </a:r>
            <a:r>
              <a:rPr lang="en-US" sz="1200" dirty="0" err="1">
                <a:solidFill>
                  <a:srgbClr val="000000"/>
                </a:solidFill>
              </a:rPr>
              <a:t>OCxM</a:t>
            </a:r>
            <a:r>
              <a:rPr lang="en-US" sz="1200" dirty="0">
                <a:solidFill>
                  <a:srgbClr val="000000"/>
                </a:solidFill>
              </a:rPr>
              <a:t>=011, </a:t>
            </a:r>
            <a:r>
              <a:rPr lang="en-US" sz="1200" dirty="0" err="1">
                <a:solidFill>
                  <a:srgbClr val="000000"/>
                </a:solidFill>
              </a:rPr>
              <a:t>OCxPE</a:t>
            </a:r>
            <a:r>
              <a:rPr lang="en-US" sz="1200" dirty="0">
                <a:solidFill>
                  <a:srgbClr val="000000"/>
                </a:solidFill>
              </a:rPr>
              <a:t>=0, </a:t>
            </a:r>
            <a:r>
              <a:rPr lang="en-US" sz="1200" dirty="0" err="1">
                <a:solidFill>
                  <a:srgbClr val="000000"/>
                </a:solidFill>
              </a:rPr>
              <a:t>CCxP</a:t>
            </a:r>
            <a:r>
              <a:rPr lang="en-US" sz="1200" dirty="0">
                <a:solidFill>
                  <a:srgbClr val="000000"/>
                </a:solidFill>
              </a:rPr>
              <a:t>=0 and </a:t>
            </a:r>
            <a:r>
              <a:rPr lang="en-US" sz="1200" dirty="0" err="1">
                <a:solidFill>
                  <a:srgbClr val="000000"/>
                </a:solidFill>
              </a:rPr>
              <a:t>CCxE</a:t>
            </a:r>
            <a:r>
              <a:rPr lang="en-US" sz="1200" dirty="0">
                <a:solidFill>
                  <a:srgbClr val="000000"/>
                </a:solidFill>
              </a:rPr>
              <a:t>=1 to toggle </a:t>
            </a:r>
            <a:r>
              <a:rPr lang="en-US" sz="1200" dirty="0" err="1">
                <a:solidFill>
                  <a:srgbClr val="000000"/>
                </a:solidFill>
              </a:rPr>
              <a:t>OCx</a:t>
            </a:r>
            <a:r>
              <a:rPr lang="en-US" sz="1200" dirty="0">
                <a:solidFill>
                  <a:srgbClr val="000000"/>
                </a:solidFill>
              </a:rPr>
              <a:t> output pin when CNT matches </a:t>
            </a:r>
            <a:r>
              <a:rPr lang="en-US" sz="1200" dirty="0" err="1">
                <a:solidFill>
                  <a:srgbClr val="000000"/>
                </a:solidFill>
              </a:rPr>
              <a:t>CCRx</a:t>
            </a:r>
            <a:r>
              <a:rPr lang="en-US" sz="1200" dirty="0">
                <a:solidFill>
                  <a:srgbClr val="000000"/>
                </a:solidFill>
              </a:rPr>
              <a:t>, </a:t>
            </a:r>
            <a:r>
              <a:rPr lang="en-US" sz="1200" dirty="0" err="1">
                <a:solidFill>
                  <a:srgbClr val="000000"/>
                </a:solidFill>
              </a:rPr>
              <a:t>CCRx</a:t>
            </a:r>
            <a:r>
              <a:rPr lang="en-US" sz="1200" dirty="0">
                <a:solidFill>
                  <a:srgbClr val="000000"/>
                </a:solidFill>
              </a:rPr>
              <a:t> preload is not used, </a:t>
            </a:r>
            <a:r>
              <a:rPr lang="en-US" sz="1200" dirty="0" err="1">
                <a:solidFill>
                  <a:srgbClr val="000000"/>
                </a:solidFill>
              </a:rPr>
              <a:t>OCx</a:t>
            </a:r>
            <a:r>
              <a:rPr lang="en-US" sz="1200" dirty="0">
                <a:solidFill>
                  <a:srgbClr val="000000"/>
                </a:solidFill>
              </a:rPr>
              <a:t> is enabled and active high.</a:t>
            </a:r>
          </a:p>
          <a:p>
            <a:r>
              <a:rPr lang="en-US" sz="1200" dirty="0">
                <a:solidFill>
                  <a:srgbClr val="000000"/>
                </a:solidFill>
              </a:rPr>
              <a:t>5. Enable the counter by setting the CEN bit in the TIMx_CR1 register.</a:t>
            </a:r>
          </a:p>
        </p:txBody>
      </p:sp>
    </p:spTree>
    <p:extLst>
      <p:ext uri="{BB962C8B-B14F-4D97-AF65-F5344CB8AC3E}">
        <p14:creationId xmlns:p14="http://schemas.microsoft.com/office/powerpoint/2010/main" val="589162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98FF5496-FF78-4924-A503-AA184BB87FF1}"/>
              </a:ext>
            </a:extLst>
          </p:cNvPr>
          <p:cNvPicPr>
            <a:picLocks noChangeAspect="1"/>
          </p:cNvPicPr>
          <p:nvPr/>
        </p:nvPicPr>
        <p:blipFill>
          <a:blip r:embed="rId3"/>
          <a:stretch>
            <a:fillRect/>
          </a:stretch>
        </p:blipFill>
        <p:spPr>
          <a:xfrm>
            <a:off x="1705248" y="769257"/>
            <a:ext cx="6798458" cy="4374243"/>
          </a:xfrm>
          <a:prstGeom prst="rect">
            <a:avLst/>
          </a:prstGeom>
        </p:spPr>
      </p:pic>
      <p:sp>
        <p:nvSpPr>
          <p:cNvPr id="8" name="Title 1">
            <a:extLst>
              <a:ext uri="{FF2B5EF4-FFF2-40B4-BE49-F238E27FC236}">
                <a16:creationId xmlns:a16="http://schemas.microsoft.com/office/drawing/2014/main" id="{8E514F4B-7DA5-48D5-99C7-4180A96BE15D}"/>
              </a:ext>
            </a:extLst>
          </p:cNvPr>
          <p:cNvSpPr>
            <a:spLocks noGrp="1"/>
          </p:cNvSpPr>
          <p:nvPr>
            <p:ph type="title"/>
          </p:nvPr>
        </p:nvSpPr>
        <p:spPr>
          <a:xfrm>
            <a:off x="0" y="0"/>
            <a:ext cx="6273934" cy="620483"/>
          </a:xfrm>
        </p:spPr>
        <p:txBody>
          <a:bodyPr vert="horz" lIns="91440" tIns="45720" rIns="91440" bIns="45720" rtlCol="0" anchor="t" anchorCtr="0">
            <a:normAutofit/>
          </a:bodyPr>
          <a:lstStyle/>
          <a:p>
            <a:r>
              <a:rPr lang="en-US" b="1" dirty="0"/>
              <a:t>One pulse mode</a:t>
            </a:r>
          </a:p>
        </p:txBody>
      </p:sp>
      <p:sp>
        <p:nvSpPr>
          <p:cNvPr id="4" name="TextBox 3">
            <a:extLst>
              <a:ext uri="{FF2B5EF4-FFF2-40B4-BE49-F238E27FC236}">
                <a16:creationId xmlns:a16="http://schemas.microsoft.com/office/drawing/2014/main" id="{53236D64-9BF7-4256-BBFC-2ED0C8E03247}"/>
              </a:ext>
            </a:extLst>
          </p:cNvPr>
          <p:cNvSpPr txBox="1"/>
          <p:nvPr/>
        </p:nvSpPr>
        <p:spPr>
          <a:xfrm>
            <a:off x="0" y="498692"/>
            <a:ext cx="3773714" cy="830997"/>
          </a:xfrm>
          <a:prstGeom prst="rect">
            <a:avLst/>
          </a:prstGeom>
          <a:noFill/>
        </p:spPr>
        <p:txBody>
          <a:bodyPr wrap="square" rtlCol="0">
            <a:spAutoFit/>
          </a:bodyPr>
          <a:lstStyle/>
          <a:p>
            <a:r>
              <a:rPr lang="en-US" sz="2400" dirty="0" err="1">
                <a:solidFill>
                  <a:srgbClr val="000000"/>
                </a:solidFill>
              </a:rPr>
              <a:t>upcounting</a:t>
            </a:r>
            <a:endParaRPr lang="en-US" sz="2400" dirty="0">
              <a:solidFill>
                <a:srgbClr val="000000"/>
              </a:solidFill>
            </a:endParaRPr>
          </a:p>
          <a:p>
            <a:r>
              <a:rPr lang="en-US" sz="2400" dirty="0">
                <a:solidFill>
                  <a:srgbClr val="000000"/>
                </a:solidFill>
              </a:rPr>
              <a:t>CNT&lt;</a:t>
            </a:r>
            <a:r>
              <a:rPr lang="en-US" sz="2400" dirty="0" err="1">
                <a:solidFill>
                  <a:srgbClr val="000000"/>
                </a:solidFill>
              </a:rPr>
              <a:t>CCRx</a:t>
            </a:r>
            <a:r>
              <a:rPr lang="en-US" sz="2400" dirty="0" err="1">
                <a:solidFill>
                  <a:srgbClr val="000000"/>
                </a:solidFill>
                <a:sym typeface="Symbol" panose="05050102010706020507" pitchFamily="18" charset="2"/>
              </a:rPr>
              <a:t>ARR</a:t>
            </a:r>
            <a:endParaRPr lang="en-US" sz="2400" dirty="0">
              <a:solidFill>
                <a:srgbClr val="000000"/>
              </a:solidFill>
            </a:endParaRPr>
          </a:p>
        </p:txBody>
      </p:sp>
    </p:spTree>
    <p:extLst>
      <p:ext uri="{BB962C8B-B14F-4D97-AF65-F5344CB8AC3E}">
        <p14:creationId xmlns:p14="http://schemas.microsoft.com/office/powerpoint/2010/main" val="3909665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E514F4B-7DA5-48D5-99C7-4180A96BE15D}"/>
              </a:ext>
            </a:extLst>
          </p:cNvPr>
          <p:cNvSpPr>
            <a:spLocks noGrp="1"/>
          </p:cNvSpPr>
          <p:nvPr>
            <p:ph type="title"/>
          </p:nvPr>
        </p:nvSpPr>
        <p:spPr>
          <a:xfrm>
            <a:off x="0" y="0"/>
            <a:ext cx="6273934" cy="620483"/>
          </a:xfrm>
        </p:spPr>
        <p:txBody>
          <a:bodyPr vert="horz" lIns="91440" tIns="45720" rIns="91440" bIns="45720" rtlCol="0" anchor="t" anchorCtr="0">
            <a:normAutofit/>
          </a:bodyPr>
          <a:lstStyle/>
          <a:p>
            <a:r>
              <a:rPr lang="en-US" b="1" dirty="0"/>
              <a:t>PWM</a:t>
            </a:r>
          </a:p>
        </p:txBody>
      </p:sp>
      <p:pic>
        <p:nvPicPr>
          <p:cNvPr id="2" name="Рисунок 1">
            <a:extLst>
              <a:ext uri="{FF2B5EF4-FFF2-40B4-BE49-F238E27FC236}">
                <a16:creationId xmlns:a16="http://schemas.microsoft.com/office/drawing/2014/main" id="{D94C7809-9DDD-4DB9-AFF1-36E552D5BAC1}"/>
              </a:ext>
            </a:extLst>
          </p:cNvPr>
          <p:cNvPicPr>
            <a:picLocks noChangeAspect="1"/>
          </p:cNvPicPr>
          <p:nvPr/>
        </p:nvPicPr>
        <p:blipFill>
          <a:blip r:embed="rId3"/>
          <a:stretch>
            <a:fillRect/>
          </a:stretch>
        </p:blipFill>
        <p:spPr>
          <a:xfrm>
            <a:off x="1698171" y="975924"/>
            <a:ext cx="5908781" cy="4155033"/>
          </a:xfrm>
          <a:prstGeom prst="rect">
            <a:avLst/>
          </a:prstGeom>
        </p:spPr>
      </p:pic>
      <p:sp>
        <p:nvSpPr>
          <p:cNvPr id="4" name="TextBox 3">
            <a:extLst>
              <a:ext uri="{FF2B5EF4-FFF2-40B4-BE49-F238E27FC236}">
                <a16:creationId xmlns:a16="http://schemas.microsoft.com/office/drawing/2014/main" id="{53236D64-9BF7-4256-BBFC-2ED0C8E03247}"/>
              </a:ext>
            </a:extLst>
          </p:cNvPr>
          <p:cNvSpPr txBox="1"/>
          <p:nvPr/>
        </p:nvSpPr>
        <p:spPr>
          <a:xfrm>
            <a:off x="0" y="498692"/>
            <a:ext cx="3773714" cy="1200329"/>
          </a:xfrm>
          <a:prstGeom prst="rect">
            <a:avLst/>
          </a:prstGeom>
          <a:noFill/>
        </p:spPr>
        <p:txBody>
          <a:bodyPr wrap="square" rtlCol="0">
            <a:spAutoFit/>
          </a:bodyPr>
          <a:lstStyle/>
          <a:p>
            <a:r>
              <a:rPr lang="en-US" sz="2400" dirty="0">
                <a:solidFill>
                  <a:srgbClr val="000000"/>
                </a:solidFill>
              </a:rPr>
              <a:t>PWM mode 1</a:t>
            </a:r>
          </a:p>
          <a:p>
            <a:r>
              <a:rPr lang="en-US" sz="2400" dirty="0" err="1">
                <a:solidFill>
                  <a:srgbClr val="000000"/>
                </a:solidFill>
              </a:rPr>
              <a:t>TIMx_CNT</a:t>
            </a:r>
            <a:r>
              <a:rPr lang="en-US" sz="2400" dirty="0">
                <a:solidFill>
                  <a:srgbClr val="000000"/>
                </a:solidFill>
              </a:rPr>
              <a:t>&lt;</a:t>
            </a:r>
            <a:r>
              <a:rPr lang="en-US" sz="2400" dirty="0" err="1">
                <a:solidFill>
                  <a:srgbClr val="000000"/>
                </a:solidFill>
              </a:rPr>
              <a:t>TIMx_CCRx</a:t>
            </a:r>
            <a:endParaRPr lang="en-US" sz="2400" dirty="0">
              <a:solidFill>
                <a:srgbClr val="000000"/>
              </a:solidFill>
            </a:endParaRPr>
          </a:p>
          <a:p>
            <a:r>
              <a:rPr lang="en-US" sz="2400" dirty="0">
                <a:solidFill>
                  <a:srgbClr val="000000"/>
                </a:solidFill>
              </a:rPr>
              <a:t>ARR=</a:t>
            </a:r>
            <a:r>
              <a:rPr lang="ru-RU" sz="2400" dirty="0">
                <a:solidFill>
                  <a:srgbClr val="000000"/>
                </a:solidFill>
              </a:rPr>
              <a:t>8</a:t>
            </a:r>
          </a:p>
        </p:txBody>
      </p:sp>
    </p:spTree>
    <p:extLst>
      <p:ext uri="{BB962C8B-B14F-4D97-AF65-F5344CB8AC3E}">
        <p14:creationId xmlns:p14="http://schemas.microsoft.com/office/powerpoint/2010/main" val="3858424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E514F4B-7DA5-48D5-99C7-4180A96BE15D}"/>
              </a:ext>
            </a:extLst>
          </p:cNvPr>
          <p:cNvSpPr>
            <a:spLocks noGrp="1"/>
          </p:cNvSpPr>
          <p:nvPr>
            <p:ph type="title"/>
          </p:nvPr>
        </p:nvSpPr>
        <p:spPr>
          <a:xfrm>
            <a:off x="0" y="0"/>
            <a:ext cx="6273934" cy="620483"/>
          </a:xfrm>
        </p:spPr>
        <p:txBody>
          <a:bodyPr vert="horz" lIns="91440" tIns="45720" rIns="91440" bIns="45720" rtlCol="0" anchor="t" anchorCtr="0">
            <a:normAutofit/>
          </a:bodyPr>
          <a:lstStyle/>
          <a:p>
            <a:r>
              <a:rPr lang="en-US" b="1" dirty="0"/>
              <a:t>PWM center-aligned mode</a:t>
            </a:r>
          </a:p>
        </p:txBody>
      </p:sp>
      <p:pic>
        <p:nvPicPr>
          <p:cNvPr id="3" name="Рисунок 2">
            <a:extLst>
              <a:ext uri="{FF2B5EF4-FFF2-40B4-BE49-F238E27FC236}">
                <a16:creationId xmlns:a16="http://schemas.microsoft.com/office/drawing/2014/main" id="{6C5FEF57-87C6-48E1-B6B7-FC2FE91482F4}"/>
              </a:ext>
            </a:extLst>
          </p:cNvPr>
          <p:cNvPicPr>
            <a:picLocks noChangeAspect="1"/>
          </p:cNvPicPr>
          <p:nvPr/>
        </p:nvPicPr>
        <p:blipFill>
          <a:blip r:embed="rId3"/>
          <a:stretch>
            <a:fillRect/>
          </a:stretch>
        </p:blipFill>
        <p:spPr>
          <a:xfrm>
            <a:off x="2284945" y="693892"/>
            <a:ext cx="4574109" cy="4449607"/>
          </a:xfrm>
          <a:prstGeom prst="rect">
            <a:avLst/>
          </a:prstGeom>
        </p:spPr>
      </p:pic>
      <p:sp>
        <p:nvSpPr>
          <p:cNvPr id="4" name="TextBox 3">
            <a:extLst>
              <a:ext uri="{FF2B5EF4-FFF2-40B4-BE49-F238E27FC236}">
                <a16:creationId xmlns:a16="http://schemas.microsoft.com/office/drawing/2014/main" id="{03FF63B5-571C-4614-B36F-626EB51BDA14}"/>
              </a:ext>
            </a:extLst>
          </p:cNvPr>
          <p:cNvSpPr txBox="1"/>
          <p:nvPr/>
        </p:nvSpPr>
        <p:spPr>
          <a:xfrm>
            <a:off x="0" y="498692"/>
            <a:ext cx="3773714" cy="830997"/>
          </a:xfrm>
          <a:prstGeom prst="rect">
            <a:avLst/>
          </a:prstGeom>
          <a:noFill/>
        </p:spPr>
        <p:txBody>
          <a:bodyPr wrap="square" rtlCol="0">
            <a:spAutoFit/>
          </a:bodyPr>
          <a:lstStyle/>
          <a:p>
            <a:r>
              <a:rPr lang="en-US" sz="2400" dirty="0">
                <a:solidFill>
                  <a:srgbClr val="000000"/>
                </a:solidFill>
              </a:rPr>
              <a:t>PWM mode 1</a:t>
            </a:r>
          </a:p>
          <a:p>
            <a:r>
              <a:rPr lang="en-US" sz="2400" dirty="0">
                <a:solidFill>
                  <a:srgbClr val="000000"/>
                </a:solidFill>
              </a:rPr>
              <a:t>ARR=</a:t>
            </a:r>
            <a:r>
              <a:rPr lang="ru-RU" sz="2400" dirty="0">
                <a:solidFill>
                  <a:srgbClr val="000000"/>
                </a:solidFill>
              </a:rPr>
              <a:t>8</a:t>
            </a:r>
          </a:p>
        </p:txBody>
      </p:sp>
    </p:spTree>
    <p:extLst>
      <p:ext uri="{BB962C8B-B14F-4D97-AF65-F5344CB8AC3E}">
        <p14:creationId xmlns:p14="http://schemas.microsoft.com/office/powerpoint/2010/main" val="3674530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E514F4B-7DA5-48D5-99C7-4180A96BE15D}"/>
              </a:ext>
            </a:extLst>
          </p:cNvPr>
          <p:cNvSpPr>
            <a:spLocks noGrp="1"/>
          </p:cNvSpPr>
          <p:nvPr>
            <p:ph type="title"/>
          </p:nvPr>
        </p:nvSpPr>
        <p:spPr>
          <a:xfrm>
            <a:off x="0" y="0"/>
            <a:ext cx="6273934" cy="620483"/>
          </a:xfrm>
        </p:spPr>
        <p:txBody>
          <a:bodyPr vert="horz" lIns="91440" tIns="45720" rIns="91440" bIns="45720" rtlCol="0" anchor="t" anchorCtr="0">
            <a:normAutofit/>
          </a:bodyPr>
          <a:lstStyle/>
          <a:p>
            <a:r>
              <a:rPr lang="en-US" b="1" dirty="0"/>
              <a:t>Capture/compare channels</a:t>
            </a:r>
          </a:p>
        </p:txBody>
      </p:sp>
      <p:pic>
        <p:nvPicPr>
          <p:cNvPr id="2" name="Рисунок 1">
            <a:extLst>
              <a:ext uri="{FF2B5EF4-FFF2-40B4-BE49-F238E27FC236}">
                <a16:creationId xmlns:a16="http://schemas.microsoft.com/office/drawing/2014/main" id="{52AED66B-07C9-4C96-8D9D-3A2F53289D3F}"/>
              </a:ext>
            </a:extLst>
          </p:cNvPr>
          <p:cNvPicPr>
            <a:picLocks noChangeAspect="1"/>
          </p:cNvPicPr>
          <p:nvPr/>
        </p:nvPicPr>
        <p:blipFill>
          <a:blip r:embed="rId3"/>
          <a:stretch>
            <a:fillRect/>
          </a:stretch>
        </p:blipFill>
        <p:spPr>
          <a:xfrm>
            <a:off x="0" y="730593"/>
            <a:ext cx="9144000" cy="3682314"/>
          </a:xfrm>
          <a:prstGeom prst="rect">
            <a:avLst/>
          </a:prstGeom>
        </p:spPr>
      </p:pic>
    </p:spTree>
    <p:extLst>
      <p:ext uri="{BB962C8B-B14F-4D97-AF65-F5344CB8AC3E}">
        <p14:creationId xmlns:p14="http://schemas.microsoft.com/office/powerpoint/2010/main" val="3318859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F4F9138B-D799-4522-91DD-65C60929CFA5}"/>
              </a:ext>
            </a:extLst>
          </p:cNvPr>
          <p:cNvSpPr/>
          <p:nvPr/>
        </p:nvSpPr>
        <p:spPr>
          <a:xfrm>
            <a:off x="181429" y="4332514"/>
            <a:ext cx="1908628" cy="72390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ru-RU"/>
          </a:p>
        </p:txBody>
      </p:sp>
      <p:sp>
        <p:nvSpPr>
          <p:cNvPr id="8" name="Title 1">
            <a:extLst>
              <a:ext uri="{FF2B5EF4-FFF2-40B4-BE49-F238E27FC236}">
                <a16:creationId xmlns:a16="http://schemas.microsoft.com/office/drawing/2014/main" id="{8E514F4B-7DA5-48D5-99C7-4180A96BE15D}"/>
              </a:ext>
            </a:extLst>
          </p:cNvPr>
          <p:cNvSpPr>
            <a:spLocks noGrp="1"/>
          </p:cNvSpPr>
          <p:nvPr>
            <p:ph type="title"/>
          </p:nvPr>
        </p:nvSpPr>
        <p:spPr>
          <a:xfrm>
            <a:off x="0" y="0"/>
            <a:ext cx="6273934" cy="620483"/>
          </a:xfrm>
        </p:spPr>
        <p:txBody>
          <a:bodyPr vert="horz" lIns="91440" tIns="45720" rIns="91440" bIns="45720" rtlCol="0" anchor="t" anchorCtr="0">
            <a:normAutofit/>
          </a:bodyPr>
          <a:lstStyle/>
          <a:p>
            <a:r>
              <a:rPr lang="en-US" b="1" dirty="0"/>
              <a:t>PWM input mode</a:t>
            </a:r>
          </a:p>
        </p:txBody>
      </p:sp>
      <p:pic>
        <p:nvPicPr>
          <p:cNvPr id="3" name="Рисунок 2">
            <a:extLst>
              <a:ext uri="{FF2B5EF4-FFF2-40B4-BE49-F238E27FC236}">
                <a16:creationId xmlns:a16="http://schemas.microsoft.com/office/drawing/2014/main" id="{E08FEACB-7934-43BA-8065-8C6D6B5775EC}"/>
              </a:ext>
            </a:extLst>
          </p:cNvPr>
          <p:cNvPicPr>
            <a:picLocks noChangeAspect="1"/>
          </p:cNvPicPr>
          <p:nvPr/>
        </p:nvPicPr>
        <p:blipFill>
          <a:blip r:embed="rId3"/>
          <a:stretch>
            <a:fillRect/>
          </a:stretch>
        </p:blipFill>
        <p:spPr>
          <a:xfrm>
            <a:off x="3057546" y="1251530"/>
            <a:ext cx="5959454" cy="2835270"/>
          </a:xfrm>
          <a:prstGeom prst="rect">
            <a:avLst/>
          </a:prstGeom>
        </p:spPr>
      </p:pic>
      <p:sp>
        <p:nvSpPr>
          <p:cNvPr id="4" name="TextBox 3">
            <a:extLst>
              <a:ext uri="{FF2B5EF4-FFF2-40B4-BE49-F238E27FC236}">
                <a16:creationId xmlns:a16="http://schemas.microsoft.com/office/drawing/2014/main" id="{B92FFC8F-0A15-4036-B798-02E1CA96850A}"/>
              </a:ext>
            </a:extLst>
          </p:cNvPr>
          <p:cNvSpPr txBox="1"/>
          <p:nvPr/>
        </p:nvSpPr>
        <p:spPr>
          <a:xfrm>
            <a:off x="0" y="562864"/>
            <a:ext cx="3127829" cy="4154984"/>
          </a:xfrm>
          <a:prstGeom prst="rect">
            <a:avLst/>
          </a:prstGeom>
          <a:noFill/>
        </p:spPr>
        <p:txBody>
          <a:bodyPr wrap="square" rtlCol="0">
            <a:spAutoFit/>
          </a:bodyPr>
          <a:lstStyle/>
          <a:p>
            <a:r>
              <a:rPr lang="en-US" sz="1200" dirty="0">
                <a:solidFill>
                  <a:srgbClr val="000000"/>
                </a:solidFill>
              </a:rPr>
              <a:t>• Select the active input for TIMx_CCR1: write the CC1S bits to 01 in the  IMx_CCMR1 register (TI1 selected).</a:t>
            </a:r>
          </a:p>
          <a:p>
            <a:r>
              <a:rPr lang="en-US" sz="1200" dirty="0">
                <a:solidFill>
                  <a:srgbClr val="000000"/>
                </a:solidFill>
              </a:rPr>
              <a:t>• Select the active polarity for TI1FP1 (used both for capture in TIMx_CCR1 and counter clear): write the CC1P to ‘0’ and the CC1NP bit to ‘0’ (active on rising edge).</a:t>
            </a:r>
          </a:p>
          <a:p>
            <a:r>
              <a:rPr lang="en-US" sz="1200" dirty="0">
                <a:solidFill>
                  <a:srgbClr val="000000"/>
                </a:solidFill>
              </a:rPr>
              <a:t>• Select the active input for TIMx_CCR2: write the CC2S bits to 10 in the TIMx_CCMR1 register (TI1 selected).</a:t>
            </a:r>
          </a:p>
          <a:p>
            <a:r>
              <a:rPr lang="en-US" sz="1200" dirty="0">
                <a:solidFill>
                  <a:srgbClr val="000000"/>
                </a:solidFill>
              </a:rPr>
              <a:t>• Select the active polarity for TI1FP2 (used for capture in TIMx_CCR2): write the CC2P bit to ‘1’ and the CC2NP bit to ’0’(active on falling edge).</a:t>
            </a:r>
          </a:p>
          <a:p>
            <a:r>
              <a:rPr lang="en-US" sz="1200" dirty="0">
                <a:solidFill>
                  <a:srgbClr val="000000"/>
                </a:solidFill>
              </a:rPr>
              <a:t>• Select the valid trigger input: write the TS bits to 101 in the </a:t>
            </a:r>
            <a:r>
              <a:rPr lang="en-US" sz="1200" dirty="0" err="1">
                <a:solidFill>
                  <a:srgbClr val="000000"/>
                </a:solidFill>
              </a:rPr>
              <a:t>TIMx_SMCR</a:t>
            </a:r>
            <a:r>
              <a:rPr lang="en-US" sz="1200" dirty="0">
                <a:solidFill>
                  <a:srgbClr val="000000"/>
                </a:solidFill>
              </a:rPr>
              <a:t> register (TI1FP1 selected).</a:t>
            </a:r>
          </a:p>
          <a:p>
            <a:r>
              <a:rPr lang="en-US" sz="1200" dirty="0">
                <a:solidFill>
                  <a:srgbClr val="000000"/>
                </a:solidFill>
              </a:rPr>
              <a:t>• Configure the slave mode controller in reset mode: write the SMS bits to 100 in the </a:t>
            </a:r>
            <a:r>
              <a:rPr lang="en-US" sz="1200" dirty="0" err="1">
                <a:solidFill>
                  <a:srgbClr val="000000"/>
                </a:solidFill>
              </a:rPr>
              <a:t>TIMx_SMCR</a:t>
            </a:r>
            <a:r>
              <a:rPr lang="en-US" sz="1200" dirty="0">
                <a:solidFill>
                  <a:srgbClr val="000000"/>
                </a:solidFill>
              </a:rPr>
              <a:t> register.</a:t>
            </a:r>
          </a:p>
          <a:p>
            <a:r>
              <a:rPr lang="en-US" sz="1200" dirty="0">
                <a:solidFill>
                  <a:srgbClr val="000000"/>
                </a:solidFill>
              </a:rPr>
              <a:t>• Enable the captures: write the CC1E and CC2E bits to ‘1 in the </a:t>
            </a:r>
            <a:r>
              <a:rPr lang="en-US" sz="1200" dirty="0" err="1">
                <a:solidFill>
                  <a:srgbClr val="000000"/>
                </a:solidFill>
              </a:rPr>
              <a:t>TIMx_CCER</a:t>
            </a:r>
            <a:r>
              <a:rPr lang="en-US" sz="1200" dirty="0">
                <a:solidFill>
                  <a:srgbClr val="000000"/>
                </a:solidFill>
              </a:rPr>
              <a:t> register.</a:t>
            </a:r>
          </a:p>
        </p:txBody>
      </p:sp>
    </p:spTree>
    <p:extLst>
      <p:ext uri="{BB962C8B-B14F-4D97-AF65-F5344CB8AC3E}">
        <p14:creationId xmlns:p14="http://schemas.microsoft.com/office/powerpoint/2010/main" val="6986086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F69C2A4-A9A8-42D4-82C1-A20B22B7DB34}"/>
              </a:ext>
            </a:extLst>
          </p:cNvPr>
          <p:cNvSpPr>
            <a:spLocks noGrp="1"/>
          </p:cNvSpPr>
          <p:nvPr>
            <p:ph type="title"/>
          </p:nvPr>
        </p:nvSpPr>
        <p:spPr>
          <a:xfrm>
            <a:off x="0" y="1"/>
            <a:ext cx="8229600" cy="620483"/>
          </a:xfrm>
        </p:spPr>
        <p:txBody>
          <a:bodyPr>
            <a:normAutofit fontScale="90000"/>
          </a:bodyPr>
          <a:lstStyle/>
          <a:p>
            <a:r>
              <a:rPr lang="en-US" dirty="0"/>
              <a:t>Encoders</a:t>
            </a:r>
            <a:endParaRPr lang="ru-RU" dirty="0"/>
          </a:p>
        </p:txBody>
      </p:sp>
      <p:pic>
        <p:nvPicPr>
          <p:cNvPr id="5" name="Объект 4">
            <a:extLst>
              <a:ext uri="{FF2B5EF4-FFF2-40B4-BE49-F238E27FC236}">
                <a16:creationId xmlns:a16="http://schemas.microsoft.com/office/drawing/2014/main" id="{1400E6AB-C131-40B0-8450-E1D7EE41C9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84199" y="2875631"/>
            <a:ext cx="4025575" cy="2261990"/>
          </a:xfrm>
        </p:spPr>
      </p:pic>
      <p:pic>
        <p:nvPicPr>
          <p:cNvPr id="7" name="Рисунок 6">
            <a:extLst>
              <a:ext uri="{FF2B5EF4-FFF2-40B4-BE49-F238E27FC236}">
                <a16:creationId xmlns:a16="http://schemas.microsoft.com/office/drawing/2014/main" id="{996DE6F3-EED1-4687-891F-077139016B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7488" y="620484"/>
            <a:ext cx="3874623" cy="2185287"/>
          </a:xfrm>
          <a:prstGeom prst="rect">
            <a:avLst/>
          </a:prstGeom>
        </p:spPr>
      </p:pic>
      <p:pic>
        <p:nvPicPr>
          <p:cNvPr id="9" name="Рисунок 8">
            <a:extLst>
              <a:ext uri="{FF2B5EF4-FFF2-40B4-BE49-F238E27FC236}">
                <a16:creationId xmlns:a16="http://schemas.microsoft.com/office/drawing/2014/main" id="{7DF744E3-8EB7-4359-9BA0-D63DB3E986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467" y="2890214"/>
            <a:ext cx="3887935" cy="2185287"/>
          </a:xfrm>
          <a:prstGeom prst="rect">
            <a:avLst/>
          </a:prstGeom>
        </p:spPr>
      </p:pic>
      <p:sp>
        <p:nvSpPr>
          <p:cNvPr id="10" name="Объект 2">
            <a:extLst>
              <a:ext uri="{FF2B5EF4-FFF2-40B4-BE49-F238E27FC236}">
                <a16:creationId xmlns:a16="http://schemas.microsoft.com/office/drawing/2014/main" id="{6536D379-7304-475A-8DB1-AF63E4EB5845}"/>
              </a:ext>
            </a:extLst>
          </p:cNvPr>
          <p:cNvSpPr txBox="1">
            <a:spLocks/>
          </p:cNvSpPr>
          <p:nvPr/>
        </p:nvSpPr>
        <p:spPr>
          <a:xfrm>
            <a:off x="195467" y="724048"/>
            <a:ext cx="5915025" cy="2080358"/>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t>Mechanical</a:t>
            </a:r>
          </a:p>
          <a:p>
            <a:r>
              <a:rPr lang="en-US" sz="2100" dirty="0"/>
              <a:t>Optical</a:t>
            </a:r>
          </a:p>
          <a:p>
            <a:endParaRPr lang="en-US" sz="2100" dirty="0"/>
          </a:p>
          <a:p>
            <a:pPr>
              <a:buFont typeface="Wingdings" panose="05000000000000000000" pitchFamily="2" charset="2"/>
              <a:buChar char="§"/>
            </a:pPr>
            <a:r>
              <a:rPr lang="en-US" sz="2100" dirty="0"/>
              <a:t>Incremental</a:t>
            </a:r>
          </a:p>
          <a:p>
            <a:pPr>
              <a:buFont typeface="Wingdings" panose="05000000000000000000" pitchFamily="2" charset="2"/>
              <a:buChar char="§"/>
            </a:pPr>
            <a:r>
              <a:rPr lang="en-US" sz="2100" dirty="0"/>
              <a:t>Absolute</a:t>
            </a:r>
          </a:p>
        </p:txBody>
      </p:sp>
      <p:pic>
        <p:nvPicPr>
          <p:cNvPr id="4" name="Рисунок 3">
            <a:extLst>
              <a:ext uri="{FF2B5EF4-FFF2-40B4-BE49-F238E27FC236}">
                <a16:creationId xmlns:a16="http://schemas.microsoft.com/office/drawing/2014/main" id="{26132C38-961B-493B-8EA8-B6D70B1EA5AB}"/>
              </a:ext>
            </a:extLst>
          </p:cNvPr>
          <p:cNvPicPr>
            <a:picLocks noChangeAspect="1"/>
          </p:cNvPicPr>
          <p:nvPr/>
        </p:nvPicPr>
        <p:blipFill>
          <a:blip r:embed="rId5"/>
          <a:stretch>
            <a:fillRect/>
          </a:stretch>
        </p:blipFill>
        <p:spPr>
          <a:xfrm>
            <a:off x="7091064" y="739788"/>
            <a:ext cx="2033569" cy="1528082"/>
          </a:xfrm>
          <a:prstGeom prst="rect">
            <a:avLst/>
          </a:prstGeom>
        </p:spPr>
      </p:pic>
      <p:pic>
        <p:nvPicPr>
          <p:cNvPr id="8" name="Рисунок 7">
            <a:extLst>
              <a:ext uri="{FF2B5EF4-FFF2-40B4-BE49-F238E27FC236}">
                <a16:creationId xmlns:a16="http://schemas.microsoft.com/office/drawing/2014/main" id="{D939195B-BC57-4B7F-A5CB-1E5C1A36E2AE}"/>
              </a:ext>
            </a:extLst>
          </p:cNvPr>
          <p:cNvPicPr>
            <a:picLocks noChangeAspect="1"/>
          </p:cNvPicPr>
          <p:nvPr/>
        </p:nvPicPr>
        <p:blipFill>
          <a:blip r:embed="rId6"/>
          <a:stretch>
            <a:fillRect/>
          </a:stretch>
        </p:blipFill>
        <p:spPr>
          <a:xfrm>
            <a:off x="7863704" y="2267870"/>
            <a:ext cx="1260929" cy="1260929"/>
          </a:xfrm>
          <a:prstGeom prst="rect">
            <a:avLst/>
          </a:prstGeom>
        </p:spPr>
      </p:pic>
    </p:spTree>
    <p:extLst>
      <p:ext uri="{BB962C8B-B14F-4D97-AF65-F5344CB8AC3E}">
        <p14:creationId xmlns:p14="http://schemas.microsoft.com/office/powerpoint/2010/main" val="3135994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F4F9138B-D799-4522-91DD-65C60929CFA5}"/>
              </a:ext>
            </a:extLst>
          </p:cNvPr>
          <p:cNvSpPr/>
          <p:nvPr/>
        </p:nvSpPr>
        <p:spPr>
          <a:xfrm>
            <a:off x="181429" y="4332514"/>
            <a:ext cx="1908628" cy="72390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ru-RU"/>
          </a:p>
        </p:txBody>
      </p:sp>
      <p:sp>
        <p:nvSpPr>
          <p:cNvPr id="8" name="Title 1">
            <a:extLst>
              <a:ext uri="{FF2B5EF4-FFF2-40B4-BE49-F238E27FC236}">
                <a16:creationId xmlns:a16="http://schemas.microsoft.com/office/drawing/2014/main" id="{8E514F4B-7DA5-48D5-99C7-4180A96BE15D}"/>
              </a:ext>
            </a:extLst>
          </p:cNvPr>
          <p:cNvSpPr>
            <a:spLocks noGrp="1"/>
          </p:cNvSpPr>
          <p:nvPr>
            <p:ph type="title"/>
          </p:nvPr>
        </p:nvSpPr>
        <p:spPr>
          <a:xfrm>
            <a:off x="0" y="0"/>
            <a:ext cx="6273934" cy="620483"/>
          </a:xfrm>
        </p:spPr>
        <p:txBody>
          <a:bodyPr vert="horz" lIns="91440" tIns="45720" rIns="91440" bIns="45720" rtlCol="0" anchor="t" anchorCtr="0">
            <a:normAutofit/>
          </a:bodyPr>
          <a:lstStyle/>
          <a:p>
            <a:r>
              <a:rPr lang="en-US" b="1" dirty="0"/>
              <a:t>Encoder interface mode</a:t>
            </a:r>
          </a:p>
        </p:txBody>
      </p:sp>
      <p:pic>
        <p:nvPicPr>
          <p:cNvPr id="6" name="Рисунок 5">
            <a:extLst>
              <a:ext uri="{FF2B5EF4-FFF2-40B4-BE49-F238E27FC236}">
                <a16:creationId xmlns:a16="http://schemas.microsoft.com/office/drawing/2014/main" id="{0B67C73D-BAB1-487B-B99A-D22685A2CFC6}"/>
              </a:ext>
            </a:extLst>
          </p:cNvPr>
          <p:cNvPicPr>
            <a:picLocks noChangeAspect="1"/>
          </p:cNvPicPr>
          <p:nvPr/>
        </p:nvPicPr>
        <p:blipFill>
          <a:blip r:embed="rId3"/>
          <a:stretch>
            <a:fillRect/>
          </a:stretch>
        </p:blipFill>
        <p:spPr>
          <a:xfrm>
            <a:off x="0" y="1778920"/>
            <a:ext cx="9144000" cy="3364580"/>
          </a:xfrm>
          <a:prstGeom prst="rect">
            <a:avLst/>
          </a:prstGeom>
        </p:spPr>
      </p:pic>
      <p:pic>
        <p:nvPicPr>
          <p:cNvPr id="10" name="Рисунок 9">
            <a:extLst>
              <a:ext uri="{FF2B5EF4-FFF2-40B4-BE49-F238E27FC236}">
                <a16:creationId xmlns:a16="http://schemas.microsoft.com/office/drawing/2014/main" id="{5CF1F704-A997-4B5C-8866-FDF397F59D47}"/>
              </a:ext>
            </a:extLst>
          </p:cNvPr>
          <p:cNvPicPr>
            <a:picLocks noChangeAspect="1"/>
          </p:cNvPicPr>
          <p:nvPr/>
        </p:nvPicPr>
        <p:blipFill>
          <a:blip r:embed="rId4"/>
          <a:stretch>
            <a:fillRect/>
          </a:stretch>
        </p:blipFill>
        <p:spPr>
          <a:xfrm>
            <a:off x="4164242" y="32226"/>
            <a:ext cx="4979758" cy="1746694"/>
          </a:xfrm>
          <a:prstGeom prst="rect">
            <a:avLst/>
          </a:prstGeom>
        </p:spPr>
      </p:pic>
      <p:pic>
        <p:nvPicPr>
          <p:cNvPr id="12" name="Рисунок 11">
            <a:extLst>
              <a:ext uri="{FF2B5EF4-FFF2-40B4-BE49-F238E27FC236}">
                <a16:creationId xmlns:a16="http://schemas.microsoft.com/office/drawing/2014/main" id="{B69BFB4F-1F9F-4E31-A4C6-A10C534B8686}"/>
              </a:ext>
            </a:extLst>
          </p:cNvPr>
          <p:cNvPicPr>
            <a:picLocks noChangeAspect="1"/>
          </p:cNvPicPr>
          <p:nvPr/>
        </p:nvPicPr>
        <p:blipFill>
          <a:blip r:embed="rId5"/>
          <a:stretch>
            <a:fillRect/>
          </a:stretch>
        </p:blipFill>
        <p:spPr>
          <a:xfrm>
            <a:off x="811340" y="674914"/>
            <a:ext cx="2835632" cy="1104006"/>
          </a:xfrm>
          <a:prstGeom prst="rect">
            <a:avLst/>
          </a:prstGeom>
        </p:spPr>
      </p:pic>
    </p:spTree>
    <p:extLst>
      <p:ext uri="{BB962C8B-B14F-4D97-AF65-F5344CB8AC3E}">
        <p14:creationId xmlns:p14="http://schemas.microsoft.com/office/powerpoint/2010/main" val="616494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F4F9138B-D799-4522-91DD-65C60929CFA5}"/>
              </a:ext>
            </a:extLst>
          </p:cNvPr>
          <p:cNvSpPr/>
          <p:nvPr/>
        </p:nvSpPr>
        <p:spPr>
          <a:xfrm>
            <a:off x="181429" y="4332514"/>
            <a:ext cx="1908628" cy="72390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ru-RU"/>
          </a:p>
        </p:txBody>
      </p:sp>
      <p:sp>
        <p:nvSpPr>
          <p:cNvPr id="8" name="Title 1">
            <a:extLst>
              <a:ext uri="{FF2B5EF4-FFF2-40B4-BE49-F238E27FC236}">
                <a16:creationId xmlns:a16="http://schemas.microsoft.com/office/drawing/2014/main" id="{8E514F4B-7DA5-48D5-99C7-4180A96BE15D}"/>
              </a:ext>
            </a:extLst>
          </p:cNvPr>
          <p:cNvSpPr>
            <a:spLocks noGrp="1"/>
          </p:cNvSpPr>
          <p:nvPr>
            <p:ph type="title"/>
          </p:nvPr>
        </p:nvSpPr>
        <p:spPr>
          <a:xfrm>
            <a:off x="0" y="0"/>
            <a:ext cx="6273934" cy="620483"/>
          </a:xfrm>
        </p:spPr>
        <p:txBody>
          <a:bodyPr vert="horz" lIns="91440" tIns="45720" rIns="91440" bIns="45720" rtlCol="0" anchor="t" anchorCtr="0">
            <a:normAutofit/>
          </a:bodyPr>
          <a:lstStyle/>
          <a:p>
            <a:r>
              <a:rPr lang="en-US" b="1" dirty="0"/>
              <a:t>Encoder interface mode</a:t>
            </a:r>
          </a:p>
        </p:txBody>
      </p:sp>
      <p:sp>
        <p:nvSpPr>
          <p:cNvPr id="4" name="TextBox 3">
            <a:extLst>
              <a:ext uri="{FF2B5EF4-FFF2-40B4-BE49-F238E27FC236}">
                <a16:creationId xmlns:a16="http://schemas.microsoft.com/office/drawing/2014/main" id="{B92FFC8F-0A15-4036-B798-02E1CA96850A}"/>
              </a:ext>
            </a:extLst>
          </p:cNvPr>
          <p:cNvSpPr txBox="1"/>
          <p:nvPr/>
        </p:nvSpPr>
        <p:spPr>
          <a:xfrm>
            <a:off x="0" y="562864"/>
            <a:ext cx="7119257" cy="1200329"/>
          </a:xfrm>
          <a:prstGeom prst="rect">
            <a:avLst/>
          </a:prstGeom>
          <a:noFill/>
        </p:spPr>
        <p:txBody>
          <a:bodyPr wrap="square" rtlCol="0">
            <a:spAutoFit/>
          </a:bodyPr>
          <a:lstStyle/>
          <a:p>
            <a:r>
              <a:rPr lang="en-US" sz="1200" dirty="0">
                <a:solidFill>
                  <a:srgbClr val="000000"/>
                </a:solidFill>
              </a:rPr>
              <a:t>• CC1S=’01’ (TIMx_CCMR1 register, TI1FP1 mapped on TI1).</a:t>
            </a:r>
          </a:p>
          <a:p>
            <a:r>
              <a:rPr lang="en-US" sz="1200" dirty="0">
                <a:solidFill>
                  <a:srgbClr val="000000"/>
                </a:solidFill>
              </a:rPr>
              <a:t>• CC2S=’01’ (TIMx_CCMR2 register, TI1FP2 mapped on TI2).</a:t>
            </a:r>
          </a:p>
          <a:p>
            <a:r>
              <a:rPr lang="en-US" sz="1200" dirty="0">
                <a:solidFill>
                  <a:srgbClr val="000000"/>
                </a:solidFill>
              </a:rPr>
              <a:t>• CC1P=’0’, CC1NP=’0’, and IC1F = ‘0000’ (</a:t>
            </a:r>
            <a:r>
              <a:rPr lang="en-US" sz="1200" dirty="0" err="1">
                <a:solidFill>
                  <a:srgbClr val="000000"/>
                </a:solidFill>
              </a:rPr>
              <a:t>TIMx_CCER</a:t>
            </a:r>
            <a:r>
              <a:rPr lang="en-US" sz="1200" dirty="0">
                <a:solidFill>
                  <a:srgbClr val="000000"/>
                </a:solidFill>
              </a:rPr>
              <a:t> register, TI1FP1 non-inverted,</a:t>
            </a:r>
            <a:r>
              <a:rPr lang="ru-RU" sz="1200" dirty="0">
                <a:solidFill>
                  <a:srgbClr val="000000"/>
                </a:solidFill>
              </a:rPr>
              <a:t> </a:t>
            </a:r>
            <a:r>
              <a:rPr lang="en-US" sz="1200" dirty="0">
                <a:solidFill>
                  <a:srgbClr val="000000"/>
                </a:solidFill>
              </a:rPr>
              <a:t>TI1FP1=TI1).</a:t>
            </a:r>
          </a:p>
          <a:p>
            <a:r>
              <a:rPr lang="en-US" sz="1200" dirty="0">
                <a:solidFill>
                  <a:srgbClr val="000000"/>
                </a:solidFill>
              </a:rPr>
              <a:t>• CC2P=’0’, CC2NP=’0’, and IC2F = ‘0000’ (</a:t>
            </a:r>
            <a:r>
              <a:rPr lang="en-US" sz="1200" dirty="0" err="1">
                <a:solidFill>
                  <a:srgbClr val="000000"/>
                </a:solidFill>
              </a:rPr>
              <a:t>TIMx_CCER</a:t>
            </a:r>
            <a:r>
              <a:rPr lang="en-US" sz="1200" dirty="0">
                <a:solidFill>
                  <a:srgbClr val="000000"/>
                </a:solidFill>
              </a:rPr>
              <a:t> register, TI1FP2 non-inverted,</a:t>
            </a:r>
            <a:r>
              <a:rPr lang="ru-RU" sz="1200" dirty="0">
                <a:solidFill>
                  <a:srgbClr val="000000"/>
                </a:solidFill>
              </a:rPr>
              <a:t> </a:t>
            </a:r>
            <a:r>
              <a:rPr lang="en-US" sz="1200" dirty="0">
                <a:solidFill>
                  <a:srgbClr val="000000"/>
                </a:solidFill>
              </a:rPr>
              <a:t>TI1FP2= TI2).</a:t>
            </a:r>
          </a:p>
          <a:p>
            <a:r>
              <a:rPr lang="en-US" sz="1200" dirty="0">
                <a:solidFill>
                  <a:srgbClr val="000000"/>
                </a:solidFill>
              </a:rPr>
              <a:t>• SMS=’011’ (</a:t>
            </a:r>
            <a:r>
              <a:rPr lang="en-US" sz="1200" dirty="0" err="1">
                <a:solidFill>
                  <a:srgbClr val="000000"/>
                </a:solidFill>
              </a:rPr>
              <a:t>TIMx_SMCR</a:t>
            </a:r>
            <a:r>
              <a:rPr lang="en-US" sz="1200" dirty="0">
                <a:solidFill>
                  <a:srgbClr val="000000"/>
                </a:solidFill>
              </a:rPr>
              <a:t> register, both inputs are active on both rising and falling</a:t>
            </a:r>
            <a:r>
              <a:rPr lang="ru-RU" sz="1200" dirty="0">
                <a:solidFill>
                  <a:srgbClr val="000000"/>
                </a:solidFill>
              </a:rPr>
              <a:t> </a:t>
            </a:r>
            <a:r>
              <a:rPr lang="en-US" sz="1200" dirty="0">
                <a:solidFill>
                  <a:srgbClr val="000000"/>
                </a:solidFill>
              </a:rPr>
              <a:t>edges).</a:t>
            </a:r>
          </a:p>
          <a:p>
            <a:r>
              <a:rPr lang="en-US" sz="1200" dirty="0">
                <a:solidFill>
                  <a:srgbClr val="000000"/>
                </a:solidFill>
              </a:rPr>
              <a:t>• CEN=’1’ (TIMx_CR1 register, Counter enabled).</a:t>
            </a:r>
          </a:p>
        </p:txBody>
      </p:sp>
      <p:pic>
        <p:nvPicPr>
          <p:cNvPr id="6" name="Рисунок 5">
            <a:extLst>
              <a:ext uri="{FF2B5EF4-FFF2-40B4-BE49-F238E27FC236}">
                <a16:creationId xmlns:a16="http://schemas.microsoft.com/office/drawing/2014/main" id="{9196611F-05B4-4D19-B68F-097E03243FCE}"/>
              </a:ext>
            </a:extLst>
          </p:cNvPr>
          <p:cNvPicPr>
            <a:picLocks noChangeAspect="1"/>
          </p:cNvPicPr>
          <p:nvPr/>
        </p:nvPicPr>
        <p:blipFill>
          <a:blip r:embed="rId3"/>
          <a:stretch>
            <a:fillRect/>
          </a:stretch>
        </p:blipFill>
        <p:spPr>
          <a:xfrm>
            <a:off x="1198818" y="1784643"/>
            <a:ext cx="7059810" cy="3191329"/>
          </a:xfrm>
          <a:prstGeom prst="rect">
            <a:avLst/>
          </a:prstGeom>
        </p:spPr>
      </p:pic>
    </p:spTree>
    <p:extLst>
      <p:ext uri="{BB962C8B-B14F-4D97-AF65-F5344CB8AC3E}">
        <p14:creationId xmlns:p14="http://schemas.microsoft.com/office/powerpoint/2010/main" val="2253557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EDEFD17-D33E-4FFD-ABDD-2FF24BD6822C}"/>
              </a:ext>
            </a:extLst>
          </p:cNvPr>
          <p:cNvSpPr>
            <a:spLocks noGrp="1"/>
          </p:cNvSpPr>
          <p:nvPr>
            <p:ph type="title"/>
          </p:nvPr>
        </p:nvSpPr>
        <p:spPr>
          <a:xfrm>
            <a:off x="0" y="1"/>
            <a:ext cx="8229600" cy="620483"/>
          </a:xfrm>
        </p:spPr>
        <p:txBody>
          <a:bodyPr>
            <a:normAutofit fontScale="90000"/>
          </a:bodyPr>
          <a:lstStyle/>
          <a:p>
            <a:r>
              <a:rPr lang="en-US" dirty="0"/>
              <a:t>Brushed DC electric motor</a:t>
            </a:r>
            <a:endParaRPr lang="ru-RU" dirty="0"/>
          </a:p>
        </p:txBody>
      </p:sp>
      <p:pic>
        <p:nvPicPr>
          <p:cNvPr id="5" name="Объект 4">
            <a:extLst>
              <a:ext uri="{FF2B5EF4-FFF2-40B4-BE49-F238E27FC236}">
                <a16:creationId xmlns:a16="http://schemas.microsoft.com/office/drawing/2014/main" id="{EF34FF0E-19E7-4974-B11E-7A2073215D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34579" y="2203408"/>
            <a:ext cx="2809421" cy="2940092"/>
          </a:xfrm>
        </p:spPr>
      </p:pic>
      <p:pic>
        <p:nvPicPr>
          <p:cNvPr id="8" name="Рисунок 7">
            <a:extLst>
              <a:ext uri="{FF2B5EF4-FFF2-40B4-BE49-F238E27FC236}">
                <a16:creationId xmlns:a16="http://schemas.microsoft.com/office/drawing/2014/main" id="{C6E55B98-BE10-4134-9E7A-B2489CFD69A9}"/>
              </a:ext>
            </a:extLst>
          </p:cNvPr>
          <p:cNvPicPr>
            <a:picLocks noChangeAspect="1"/>
          </p:cNvPicPr>
          <p:nvPr/>
        </p:nvPicPr>
        <p:blipFill>
          <a:blip r:embed="rId3"/>
          <a:stretch>
            <a:fillRect/>
          </a:stretch>
        </p:blipFill>
        <p:spPr>
          <a:xfrm>
            <a:off x="1258208" y="693510"/>
            <a:ext cx="1805214" cy="1805214"/>
          </a:xfrm>
          <a:prstGeom prst="rect">
            <a:avLst/>
          </a:prstGeom>
        </p:spPr>
      </p:pic>
      <p:pic>
        <p:nvPicPr>
          <p:cNvPr id="13" name="Рисунок 12">
            <a:extLst>
              <a:ext uri="{FF2B5EF4-FFF2-40B4-BE49-F238E27FC236}">
                <a16:creationId xmlns:a16="http://schemas.microsoft.com/office/drawing/2014/main" id="{8F3AAA46-3DEE-4BE1-9FAF-A98DE86FC959}"/>
              </a:ext>
            </a:extLst>
          </p:cNvPr>
          <p:cNvPicPr>
            <a:picLocks noChangeAspect="1"/>
          </p:cNvPicPr>
          <p:nvPr/>
        </p:nvPicPr>
        <p:blipFill rotWithShape="1">
          <a:blip r:embed="rId4"/>
          <a:srcRect l="12067" t="12822" r="13495" b="17742"/>
          <a:stretch/>
        </p:blipFill>
        <p:spPr>
          <a:xfrm>
            <a:off x="5734391" y="1029805"/>
            <a:ext cx="1200376" cy="895781"/>
          </a:xfrm>
          <a:prstGeom prst="rect">
            <a:avLst/>
          </a:prstGeom>
        </p:spPr>
      </p:pic>
      <p:pic>
        <p:nvPicPr>
          <p:cNvPr id="15" name="Рисунок 14">
            <a:extLst>
              <a:ext uri="{FF2B5EF4-FFF2-40B4-BE49-F238E27FC236}">
                <a16:creationId xmlns:a16="http://schemas.microsoft.com/office/drawing/2014/main" id="{64FB80AA-3110-4CC9-9DA8-D1C4EEEB0A21}"/>
              </a:ext>
            </a:extLst>
          </p:cNvPr>
          <p:cNvPicPr>
            <a:picLocks noChangeAspect="1"/>
          </p:cNvPicPr>
          <p:nvPr/>
        </p:nvPicPr>
        <p:blipFill>
          <a:blip r:embed="rId5"/>
          <a:stretch>
            <a:fillRect/>
          </a:stretch>
        </p:blipFill>
        <p:spPr>
          <a:xfrm>
            <a:off x="254302" y="2571750"/>
            <a:ext cx="2390775" cy="2390775"/>
          </a:xfrm>
          <a:prstGeom prst="rect">
            <a:avLst/>
          </a:prstGeom>
        </p:spPr>
      </p:pic>
      <p:pic>
        <p:nvPicPr>
          <p:cNvPr id="17" name="Рисунок 16">
            <a:extLst>
              <a:ext uri="{FF2B5EF4-FFF2-40B4-BE49-F238E27FC236}">
                <a16:creationId xmlns:a16="http://schemas.microsoft.com/office/drawing/2014/main" id="{F5197F30-E281-4100-9A9B-AA89AB13B1DA}"/>
              </a:ext>
            </a:extLst>
          </p:cNvPr>
          <p:cNvPicPr>
            <a:picLocks noChangeAspect="1"/>
          </p:cNvPicPr>
          <p:nvPr/>
        </p:nvPicPr>
        <p:blipFill>
          <a:blip r:embed="rId6"/>
          <a:stretch>
            <a:fillRect/>
          </a:stretch>
        </p:blipFill>
        <p:spPr>
          <a:xfrm>
            <a:off x="3250897" y="2609850"/>
            <a:ext cx="2390775" cy="2352675"/>
          </a:xfrm>
          <a:prstGeom prst="rect">
            <a:avLst/>
          </a:prstGeom>
        </p:spPr>
      </p:pic>
      <p:pic>
        <p:nvPicPr>
          <p:cNvPr id="19" name="Рисунок 18">
            <a:extLst>
              <a:ext uri="{FF2B5EF4-FFF2-40B4-BE49-F238E27FC236}">
                <a16:creationId xmlns:a16="http://schemas.microsoft.com/office/drawing/2014/main" id="{468E0475-ECA5-41BB-91DD-BC6A7EF02D7E}"/>
              </a:ext>
            </a:extLst>
          </p:cNvPr>
          <p:cNvPicPr>
            <a:picLocks noChangeAspect="1"/>
          </p:cNvPicPr>
          <p:nvPr/>
        </p:nvPicPr>
        <p:blipFill>
          <a:blip r:embed="rId7"/>
          <a:stretch>
            <a:fillRect/>
          </a:stretch>
        </p:blipFill>
        <p:spPr>
          <a:xfrm>
            <a:off x="3659585" y="738375"/>
            <a:ext cx="1478643" cy="1478643"/>
          </a:xfrm>
          <a:prstGeom prst="rect">
            <a:avLst/>
          </a:prstGeom>
        </p:spPr>
      </p:pic>
    </p:spTree>
    <p:extLst>
      <p:ext uri="{BB962C8B-B14F-4D97-AF65-F5344CB8AC3E}">
        <p14:creationId xmlns:p14="http://schemas.microsoft.com/office/powerpoint/2010/main" val="6949266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42D87E24-7967-4FC7-B8A4-D282314588D0}"/>
              </a:ext>
            </a:extLst>
          </p:cNvPr>
          <p:cNvSpPr/>
          <p:nvPr/>
        </p:nvSpPr>
        <p:spPr>
          <a:xfrm>
            <a:off x="181429" y="4332514"/>
            <a:ext cx="1908628" cy="72390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ru-RU"/>
          </a:p>
        </p:txBody>
      </p:sp>
      <p:sp>
        <p:nvSpPr>
          <p:cNvPr id="8" name="Title 1">
            <a:extLst>
              <a:ext uri="{FF2B5EF4-FFF2-40B4-BE49-F238E27FC236}">
                <a16:creationId xmlns:a16="http://schemas.microsoft.com/office/drawing/2014/main" id="{8E514F4B-7DA5-48D5-99C7-4180A96BE15D}"/>
              </a:ext>
            </a:extLst>
          </p:cNvPr>
          <p:cNvSpPr>
            <a:spLocks noGrp="1"/>
          </p:cNvSpPr>
          <p:nvPr>
            <p:ph type="title"/>
          </p:nvPr>
        </p:nvSpPr>
        <p:spPr>
          <a:xfrm>
            <a:off x="-1" y="0"/>
            <a:ext cx="7006975" cy="620483"/>
          </a:xfrm>
        </p:spPr>
        <p:txBody>
          <a:bodyPr vert="horz" lIns="91440" tIns="45720" rIns="91440" bIns="45720" rtlCol="0" anchor="t" anchorCtr="0">
            <a:normAutofit/>
          </a:bodyPr>
          <a:lstStyle/>
          <a:p>
            <a:r>
              <a:rPr lang="en-US" b="1"/>
              <a:t>Timer’s registers</a:t>
            </a:r>
          </a:p>
        </p:txBody>
      </p:sp>
      <p:sp>
        <p:nvSpPr>
          <p:cNvPr id="6" name="TextBox 5">
            <a:extLst>
              <a:ext uri="{FF2B5EF4-FFF2-40B4-BE49-F238E27FC236}">
                <a16:creationId xmlns:a16="http://schemas.microsoft.com/office/drawing/2014/main" id="{93A08A99-81A1-405C-8A41-41FD7FDE4031}"/>
              </a:ext>
            </a:extLst>
          </p:cNvPr>
          <p:cNvSpPr txBox="1"/>
          <p:nvPr/>
        </p:nvSpPr>
        <p:spPr>
          <a:xfrm>
            <a:off x="-1" y="620483"/>
            <a:ext cx="9144001" cy="4524315"/>
          </a:xfrm>
          <a:prstGeom prst="rect">
            <a:avLst/>
          </a:prstGeom>
          <a:noFill/>
        </p:spPr>
        <p:txBody>
          <a:bodyPr wrap="square" rtlCol="0">
            <a:spAutoFit/>
          </a:bodyPr>
          <a:lstStyle/>
          <a:p>
            <a:r>
              <a:rPr lang="en-US" sz="1800" b="1" i="1" u="none" strike="noStrike" baseline="0" dirty="0">
                <a:latin typeface="Arial-BoldMT"/>
              </a:rPr>
              <a:t>TIM control register 1 (TIMx_CR1)</a:t>
            </a:r>
          </a:p>
          <a:p>
            <a:r>
              <a:rPr lang="en-US" dirty="0">
                <a:latin typeface="Arial-BoldMT"/>
              </a:rPr>
              <a:t>TIM </a:t>
            </a:r>
            <a:r>
              <a:rPr lang="en-US" sz="1800" i="0" u="none" strike="noStrike" baseline="0" dirty="0">
                <a:latin typeface="Arial-BoldMT"/>
              </a:rPr>
              <a:t>control register 2 (TIMx_CR2)</a:t>
            </a:r>
            <a:br>
              <a:rPr lang="en-US" dirty="0">
                <a:latin typeface="Arial-BoldMT"/>
              </a:rPr>
            </a:br>
            <a:r>
              <a:rPr lang="en-US" b="1" dirty="0">
                <a:latin typeface="Arial-BoldMT"/>
              </a:rPr>
              <a:t>TIM </a:t>
            </a:r>
            <a:r>
              <a:rPr lang="en-US" sz="1800" b="1" i="0" u="none" strike="noStrike" baseline="0" dirty="0">
                <a:latin typeface="Arial-BoldMT"/>
              </a:rPr>
              <a:t>slave mode control register (</a:t>
            </a:r>
            <a:r>
              <a:rPr lang="en-US" sz="1800" b="1" i="0" u="none" strike="noStrike" baseline="0" dirty="0" err="1">
                <a:latin typeface="Arial-BoldMT"/>
              </a:rPr>
              <a:t>TIMx_SMCR</a:t>
            </a:r>
            <a:r>
              <a:rPr lang="en-US" sz="1800" b="1" i="0" u="none" strike="noStrike" baseline="0" dirty="0">
                <a:latin typeface="Arial-BoldMT"/>
              </a:rPr>
              <a:t>)</a:t>
            </a:r>
            <a:endParaRPr lang="ru-RU" sz="1800" b="1" i="0" u="none" strike="noStrike" baseline="0" dirty="0">
              <a:latin typeface="Arial-BoldMT"/>
            </a:endParaRPr>
          </a:p>
          <a:p>
            <a:r>
              <a:rPr lang="en-US" sz="1800" i="0" u="none" strike="noStrike" baseline="0" dirty="0">
                <a:latin typeface="Arial-BoldMT"/>
              </a:rPr>
              <a:t>TIM DMA/interrupt enable register (</a:t>
            </a:r>
            <a:r>
              <a:rPr lang="en-US" sz="1800" i="0" u="none" strike="noStrike" baseline="0" dirty="0" err="1">
                <a:latin typeface="Arial-BoldMT"/>
              </a:rPr>
              <a:t>TIMx_DIER</a:t>
            </a:r>
            <a:r>
              <a:rPr lang="en-US" sz="1800" i="0" u="none" strike="noStrike" baseline="0" dirty="0">
                <a:latin typeface="Arial-BoldMT"/>
              </a:rPr>
              <a:t>)</a:t>
            </a:r>
          </a:p>
          <a:p>
            <a:r>
              <a:rPr lang="en-US" dirty="0">
                <a:latin typeface="Arial-BoldMT"/>
              </a:rPr>
              <a:t>TIM </a:t>
            </a:r>
            <a:r>
              <a:rPr lang="en-US" sz="1800" i="0" u="none" strike="noStrike" baseline="0" dirty="0">
                <a:latin typeface="Arial-BoldMT"/>
              </a:rPr>
              <a:t>status register (</a:t>
            </a:r>
            <a:r>
              <a:rPr lang="en-US" sz="1800" i="0" u="none" strike="noStrike" baseline="0" dirty="0" err="1">
                <a:latin typeface="Arial-BoldMT"/>
              </a:rPr>
              <a:t>TIMx_SR</a:t>
            </a:r>
            <a:r>
              <a:rPr lang="en-US" sz="1800" i="0" u="none" strike="noStrike" baseline="0" dirty="0">
                <a:latin typeface="Arial-BoldMT"/>
              </a:rPr>
              <a:t>)</a:t>
            </a:r>
            <a:endParaRPr lang="ru-RU" dirty="0">
              <a:latin typeface="Arial-BoldMT"/>
            </a:endParaRPr>
          </a:p>
          <a:p>
            <a:r>
              <a:rPr lang="en-US" dirty="0">
                <a:latin typeface="Arial-BoldMT"/>
              </a:rPr>
              <a:t>TIM </a:t>
            </a:r>
            <a:r>
              <a:rPr lang="en-US" sz="1800" i="0" u="none" strike="noStrike" baseline="0" dirty="0">
                <a:latin typeface="Arial-BoldMT"/>
              </a:rPr>
              <a:t>event generation register (</a:t>
            </a:r>
            <a:r>
              <a:rPr lang="en-US" sz="1800" i="0" u="none" strike="noStrike" baseline="0" dirty="0" err="1">
                <a:latin typeface="Arial-BoldMT"/>
              </a:rPr>
              <a:t>TIMx_EGR</a:t>
            </a:r>
            <a:r>
              <a:rPr lang="en-US" sz="1800" i="0" u="none" strike="noStrike" baseline="0" dirty="0">
                <a:latin typeface="Arial-BoldMT"/>
              </a:rPr>
              <a:t>)</a:t>
            </a:r>
            <a:endParaRPr lang="en-US" dirty="0">
              <a:latin typeface="Arial-BoldMT"/>
            </a:endParaRPr>
          </a:p>
          <a:p>
            <a:r>
              <a:rPr lang="en-US" sz="1800" b="1" i="0" u="none" strike="noStrike" baseline="0" dirty="0">
                <a:latin typeface="Arial-BoldMT"/>
              </a:rPr>
              <a:t>TIM </a:t>
            </a:r>
            <a:r>
              <a:rPr lang="fr-FR" sz="1800" b="1" i="0" u="none" strike="noStrike" baseline="0" dirty="0">
                <a:latin typeface="Arial-BoldMT"/>
              </a:rPr>
              <a:t>capture/compare mode register 1/2 (TIMx_CCMR1/2)</a:t>
            </a:r>
            <a:br>
              <a:rPr lang="ru-RU" sz="1800" b="1" i="0" u="none" strike="noStrike" baseline="0" dirty="0">
                <a:latin typeface="Arial-BoldMT"/>
              </a:rPr>
            </a:br>
            <a:r>
              <a:rPr lang="en-US" sz="1800" b="1" i="0" u="none" strike="noStrike" baseline="0" dirty="0">
                <a:latin typeface="Arial-BoldMT"/>
              </a:rPr>
              <a:t>TIM capture/compare enable register (</a:t>
            </a:r>
            <a:r>
              <a:rPr lang="en-US" sz="1800" b="1" i="0" u="none" strike="noStrike" baseline="0" dirty="0" err="1">
                <a:latin typeface="Arial-BoldMT"/>
              </a:rPr>
              <a:t>TIMx_CCER</a:t>
            </a:r>
            <a:r>
              <a:rPr lang="en-US" sz="1800" b="1" i="0" u="none" strike="noStrike" baseline="0" dirty="0">
                <a:latin typeface="Arial-BoldMT"/>
              </a:rPr>
              <a:t>)</a:t>
            </a:r>
            <a:endParaRPr lang="fr-FR" sz="1800" b="1" i="0" u="none" strike="noStrike" baseline="0" dirty="0">
              <a:latin typeface="Arial-BoldMT"/>
            </a:endParaRPr>
          </a:p>
          <a:p>
            <a:r>
              <a:rPr lang="en-US" sz="1800" b="1" i="1" u="none" strike="noStrike" baseline="0" dirty="0">
                <a:latin typeface="Arial-BoldMT"/>
              </a:rPr>
              <a:t>TIM counter (</a:t>
            </a:r>
            <a:r>
              <a:rPr lang="en-US" sz="1800" b="1" i="1" u="none" strike="noStrike" baseline="0" dirty="0" err="1">
                <a:latin typeface="Arial-BoldMT"/>
              </a:rPr>
              <a:t>TIMx_CNT</a:t>
            </a:r>
            <a:r>
              <a:rPr lang="en-US" sz="1800" b="1" i="1" u="none" strike="noStrike" baseline="0" dirty="0">
                <a:latin typeface="Arial-BoldMT"/>
              </a:rPr>
              <a:t>)</a:t>
            </a:r>
          </a:p>
          <a:p>
            <a:r>
              <a:rPr lang="en-US" b="1" i="1" dirty="0">
                <a:latin typeface="Arial-BoldMT"/>
              </a:rPr>
              <a:t>TIM </a:t>
            </a:r>
            <a:r>
              <a:rPr lang="en-US" sz="1800" b="1" i="1" u="none" strike="noStrike" baseline="0" dirty="0">
                <a:latin typeface="Arial-BoldMT"/>
              </a:rPr>
              <a:t>prescaler (</a:t>
            </a:r>
            <a:r>
              <a:rPr lang="en-US" sz="1800" b="1" i="1" u="none" strike="noStrike" baseline="0" dirty="0" err="1">
                <a:latin typeface="Arial-BoldMT"/>
              </a:rPr>
              <a:t>TIMx_PSC</a:t>
            </a:r>
            <a:r>
              <a:rPr lang="en-US" sz="1800" b="1" i="1" u="none" strike="noStrike" baseline="0" dirty="0">
                <a:latin typeface="Arial-BoldMT"/>
              </a:rPr>
              <a:t>)</a:t>
            </a:r>
            <a:endParaRPr lang="en-US" b="1" i="1" dirty="0">
              <a:latin typeface="Arial-BoldMT"/>
            </a:endParaRPr>
          </a:p>
          <a:p>
            <a:r>
              <a:rPr lang="en-US" sz="1800" b="1" i="1" u="none" strike="noStrike" baseline="0" dirty="0">
                <a:latin typeface="Arial-BoldMT"/>
              </a:rPr>
              <a:t>TIM auto-reload register (</a:t>
            </a:r>
            <a:r>
              <a:rPr lang="en-US" sz="1800" b="1" i="1" u="none" strike="noStrike" baseline="0" dirty="0" err="1">
                <a:latin typeface="Arial-BoldMT"/>
              </a:rPr>
              <a:t>TIMx_ARR</a:t>
            </a:r>
            <a:r>
              <a:rPr lang="en-US" sz="1800" b="1" i="1" u="none" strike="noStrike" baseline="0" dirty="0">
                <a:latin typeface="Arial-BoldMT"/>
              </a:rPr>
              <a:t>)</a:t>
            </a:r>
          </a:p>
          <a:p>
            <a:r>
              <a:rPr lang="en-US" dirty="0">
                <a:latin typeface="Arial-BoldMT"/>
              </a:rPr>
              <a:t>TIM </a:t>
            </a:r>
            <a:r>
              <a:rPr lang="en-US" sz="1800" i="0" u="none" strike="noStrike" baseline="0" dirty="0">
                <a:latin typeface="Arial-BoldMT"/>
              </a:rPr>
              <a:t>repetition counter register (</a:t>
            </a:r>
            <a:r>
              <a:rPr lang="en-US" sz="1800" i="0" u="none" strike="noStrike" baseline="0" dirty="0" err="1">
                <a:latin typeface="Arial-BoldMT"/>
              </a:rPr>
              <a:t>TIMx_RCR</a:t>
            </a:r>
            <a:r>
              <a:rPr lang="en-US" sz="1800" i="0" u="none" strike="noStrike" baseline="0" dirty="0">
                <a:latin typeface="Arial-BoldMT"/>
              </a:rPr>
              <a:t>)</a:t>
            </a:r>
            <a:endParaRPr lang="en-US" dirty="0">
              <a:latin typeface="Arial-BoldMT"/>
            </a:endParaRPr>
          </a:p>
          <a:p>
            <a:r>
              <a:rPr lang="en-US" sz="1800" b="1" i="0" u="none" strike="noStrike" baseline="0" dirty="0">
                <a:latin typeface="Arial-BoldMT"/>
              </a:rPr>
              <a:t>TIM capture/compare register 1-4 (TIMx_CCR1-4)</a:t>
            </a:r>
          </a:p>
          <a:p>
            <a:r>
              <a:rPr lang="en-US" b="1" dirty="0">
                <a:latin typeface="Arial-BoldMT"/>
              </a:rPr>
              <a:t>TIM </a:t>
            </a:r>
            <a:r>
              <a:rPr lang="en-US" sz="1800" b="1" i="0" u="none" strike="noStrike" baseline="0" dirty="0">
                <a:latin typeface="Arial-BoldMT"/>
              </a:rPr>
              <a:t>break and dead-time register (</a:t>
            </a:r>
            <a:r>
              <a:rPr lang="en-US" sz="1800" b="1" i="0" u="none" strike="noStrike" baseline="0" dirty="0" err="1">
                <a:latin typeface="Arial-BoldMT"/>
              </a:rPr>
              <a:t>TIMx_BDTR</a:t>
            </a:r>
            <a:r>
              <a:rPr lang="en-US" sz="1800" b="1" i="0" u="none" strike="noStrike" baseline="0" dirty="0">
                <a:latin typeface="Arial-BoldMT"/>
              </a:rPr>
              <a:t>)</a:t>
            </a:r>
          </a:p>
          <a:p>
            <a:r>
              <a:rPr lang="en-US" dirty="0">
                <a:latin typeface="Arial-BoldMT"/>
              </a:rPr>
              <a:t>TIM </a:t>
            </a:r>
            <a:r>
              <a:rPr lang="it-IT" sz="1800" i="0" u="none" strike="noStrike" baseline="0" dirty="0">
                <a:latin typeface="Arial-BoldMT"/>
              </a:rPr>
              <a:t>DMA control register (TIMx_DCR)</a:t>
            </a:r>
            <a:endParaRPr lang="en-US" dirty="0">
              <a:latin typeface="Arial-BoldMT"/>
            </a:endParaRPr>
          </a:p>
          <a:p>
            <a:r>
              <a:rPr lang="en-US" sz="1800" i="0" u="none" strike="noStrike" baseline="0" dirty="0">
                <a:latin typeface="Arial-BoldMT"/>
              </a:rPr>
              <a:t>TIM DMA address for full transfer (</a:t>
            </a:r>
            <a:r>
              <a:rPr lang="en-US" sz="1800" i="0" u="none" strike="noStrike" baseline="0" dirty="0" err="1">
                <a:latin typeface="Arial-BoldMT"/>
              </a:rPr>
              <a:t>TIMx_DMAR</a:t>
            </a:r>
            <a:r>
              <a:rPr lang="en-US" sz="1800" i="0" u="none" strike="noStrike" baseline="0" dirty="0">
                <a:latin typeface="Arial-BoldMT"/>
              </a:rPr>
              <a:t>)</a:t>
            </a:r>
          </a:p>
        </p:txBody>
      </p:sp>
    </p:spTree>
    <p:extLst>
      <p:ext uri="{BB962C8B-B14F-4D97-AF65-F5344CB8AC3E}">
        <p14:creationId xmlns:p14="http://schemas.microsoft.com/office/powerpoint/2010/main" val="39067615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F1E19EF7-DCA1-46B9-8592-F8B276A8746A}"/>
              </a:ext>
            </a:extLst>
          </p:cNvPr>
          <p:cNvPicPr>
            <a:picLocks noChangeAspect="1"/>
          </p:cNvPicPr>
          <p:nvPr/>
        </p:nvPicPr>
        <p:blipFill>
          <a:blip r:embed="rId3"/>
          <a:stretch>
            <a:fillRect/>
          </a:stretch>
        </p:blipFill>
        <p:spPr>
          <a:xfrm>
            <a:off x="0" y="1258640"/>
            <a:ext cx="9144000" cy="834189"/>
          </a:xfrm>
          <a:prstGeom prst="rect">
            <a:avLst/>
          </a:prstGeom>
        </p:spPr>
      </p:pic>
      <p:sp>
        <p:nvSpPr>
          <p:cNvPr id="5" name="Прямоугольник 4">
            <a:extLst>
              <a:ext uri="{FF2B5EF4-FFF2-40B4-BE49-F238E27FC236}">
                <a16:creationId xmlns:a16="http://schemas.microsoft.com/office/drawing/2014/main" id="{42D87E24-7967-4FC7-B8A4-D282314588D0}"/>
              </a:ext>
            </a:extLst>
          </p:cNvPr>
          <p:cNvSpPr/>
          <p:nvPr/>
        </p:nvSpPr>
        <p:spPr>
          <a:xfrm>
            <a:off x="181429" y="4332514"/>
            <a:ext cx="1908628" cy="72390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ru-RU"/>
          </a:p>
        </p:txBody>
      </p:sp>
      <p:sp>
        <p:nvSpPr>
          <p:cNvPr id="8" name="Title 1">
            <a:extLst>
              <a:ext uri="{FF2B5EF4-FFF2-40B4-BE49-F238E27FC236}">
                <a16:creationId xmlns:a16="http://schemas.microsoft.com/office/drawing/2014/main" id="{8E514F4B-7DA5-48D5-99C7-4180A96BE15D}"/>
              </a:ext>
            </a:extLst>
          </p:cNvPr>
          <p:cNvSpPr>
            <a:spLocks noGrp="1"/>
          </p:cNvSpPr>
          <p:nvPr>
            <p:ph type="title"/>
          </p:nvPr>
        </p:nvSpPr>
        <p:spPr>
          <a:xfrm>
            <a:off x="-1" y="0"/>
            <a:ext cx="7006975" cy="620483"/>
          </a:xfrm>
        </p:spPr>
        <p:txBody>
          <a:bodyPr vert="horz" lIns="91440" tIns="45720" rIns="91440" bIns="45720" rtlCol="0" anchor="t" anchorCtr="0">
            <a:normAutofit/>
          </a:bodyPr>
          <a:lstStyle/>
          <a:p>
            <a:r>
              <a:rPr lang="en-US" b="1"/>
              <a:t>Timer’s registers</a:t>
            </a:r>
          </a:p>
        </p:txBody>
      </p:sp>
      <p:sp>
        <p:nvSpPr>
          <p:cNvPr id="9" name="TextBox 8">
            <a:extLst>
              <a:ext uri="{FF2B5EF4-FFF2-40B4-BE49-F238E27FC236}">
                <a16:creationId xmlns:a16="http://schemas.microsoft.com/office/drawing/2014/main" id="{A03C5A33-071F-4A76-9314-72B1A1BA6C16}"/>
              </a:ext>
            </a:extLst>
          </p:cNvPr>
          <p:cNvSpPr txBox="1"/>
          <p:nvPr/>
        </p:nvSpPr>
        <p:spPr>
          <a:xfrm>
            <a:off x="181429" y="529518"/>
            <a:ext cx="8206892" cy="369332"/>
          </a:xfrm>
          <a:prstGeom prst="rect">
            <a:avLst/>
          </a:prstGeom>
          <a:noFill/>
        </p:spPr>
        <p:txBody>
          <a:bodyPr wrap="square" rtlCol="0">
            <a:spAutoFit/>
          </a:bodyPr>
          <a:lstStyle/>
          <a:p>
            <a:r>
              <a:rPr lang="en-US" sz="1800" b="1" i="0" u="none" strike="noStrike" baseline="0" dirty="0">
                <a:latin typeface="Arial-BoldMT"/>
              </a:rPr>
              <a:t>TIM capture/compare enable register (</a:t>
            </a:r>
            <a:r>
              <a:rPr lang="en-US" sz="1800" b="1" i="0" u="none" strike="noStrike" baseline="0" dirty="0" err="1">
                <a:latin typeface="Arial-BoldMT"/>
              </a:rPr>
              <a:t>TIMx_CCER</a:t>
            </a:r>
            <a:r>
              <a:rPr lang="en-US" sz="1800" b="1" i="0" u="none" strike="noStrike" baseline="0" dirty="0">
                <a:latin typeface="Arial-BoldMT"/>
              </a:rPr>
              <a:t>) </a:t>
            </a:r>
            <a:r>
              <a:rPr lang="en-US" sz="1800" i="1" dirty="0">
                <a:solidFill>
                  <a:srgbClr val="000000"/>
                </a:solidFill>
              </a:rPr>
              <a:t>output mode</a:t>
            </a:r>
            <a:endParaRPr lang="en-US" sz="1800" b="1" i="1" u="none" strike="noStrike" baseline="0" dirty="0">
              <a:latin typeface="Arial-BoldMT"/>
            </a:endParaRPr>
          </a:p>
        </p:txBody>
      </p:sp>
      <p:sp>
        <p:nvSpPr>
          <p:cNvPr id="10" name="TextBox 9">
            <a:extLst>
              <a:ext uri="{FF2B5EF4-FFF2-40B4-BE49-F238E27FC236}">
                <a16:creationId xmlns:a16="http://schemas.microsoft.com/office/drawing/2014/main" id="{47896A9C-71B1-483B-B6A5-4207DB595803}"/>
              </a:ext>
            </a:extLst>
          </p:cNvPr>
          <p:cNvSpPr txBox="1"/>
          <p:nvPr/>
        </p:nvSpPr>
        <p:spPr>
          <a:xfrm>
            <a:off x="181429" y="849894"/>
            <a:ext cx="8206892" cy="400110"/>
          </a:xfrm>
          <a:prstGeom prst="rect">
            <a:avLst/>
          </a:prstGeom>
          <a:noFill/>
        </p:spPr>
        <p:txBody>
          <a:bodyPr wrap="square" rtlCol="0">
            <a:spAutoFit/>
          </a:bodyPr>
          <a:lstStyle/>
          <a:p>
            <a:r>
              <a:rPr lang="en-US" sz="2000" dirty="0">
                <a:solidFill>
                  <a:srgbClr val="000000"/>
                </a:solidFill>
              </a:rPr>
              <a:t>Address offset: 0x20				</a:t>
            </a:r>
          </a:p>
        </p:txBody>
      </p:sp>
      <p:sp>
        <p:nvSpPr>
          <p:cNvPr id="19" name="TextBox 18">
            <a:extLst>
              <a:ext uri="{FF2B5EF4-FFF2-40B4-BE49-F238E27FC236}">
                <a16:creationId xmlns:a16="http://schemas.microsoft.com/office/drawing/2014/main" id="{FDD4AB5F-CD96-4CAD-AC77-DD08FAD653E8}"/>
              </a:ext>
            </a:extLst>
          </p:cNvPr>
          <p:cNvSpPr txBox="1"/>
          <p:nvPr/>
        </p:nvSpPr>
        <p:spPr>
          <a:xfrm>
            <a:off x="91487" y="2101465"/>
            <a:ext cx="4407941" cy="3093154"/>
          </a:xfrm>
          <a:prstGeom prst="rect">
            <a:avLst/>
          </a:prstGeom>
          <a:noFill/>
        </p:spPr>
        <p:txBody>
          <a:bodyPr wrap="square" rtlCol="0">
            <a:spAutoFit/>
          </a:bodyPr>
          <a:lstStyle/>
          <a:p>
            <a:r>
              <a:rPr lang="en-US" sz="1500" b="1" i="1" dirty="0">
                <a:solidFill>
                  <a:srgbClr val="000000"/>
                </a:solidFill>
              </a:rPr>
              <a:t>CC1E: </a:t>
            </a:r>
            <a:r>
              <a:rPr lang="en-US" sz="1500" dirty="0">
                <a:solidFill>
                  <a:srgbClr val="000000"/>
                </a:solidFill>
              </a:rPr>
              <a:t>Capture/Compare 1 output enable</a:t>
            </a:r>
          </a:p>
          <a:p>
            <a:r>
              <a:rPr lang="en-US" sz="1500" dirty="0">
                <a:solidFill>
                  <a:srgbClr val="000000"/>
                </a:solidFill>
              </a:rPr>
              <a:t>0: Off - OC1 is not active. OC1 level is then function of MOE, OSSI, OSSR, OIS1, OIS1N and CC1NE bits.</a:t>
            </a:r>
          </a:p>
          <a:p>
            <a:r>
              <a:rPr lang="en-US" sz="1500" dirty="0">
                <a:solidFill>
                  <a:srgbClr val="000000"/>
                </a:solidFill>
              </a:rPr>
              <a:t>1: On - OC1 signal is output on the corresponding output pin depending on MOE, OSSI, OSSR, OIS1, OIS1N and CC1NE bits.</a:t>
            </a:r>
          </a:p>
          <a:p>
            <a:r>
              <a:rPr lang="en-US" sz="1500" b="1" i="1" dirty="0">
                <a:solidFill>
                  <a:srgbClr val="000000"/>
                </a:solidFill>
              </a:rPr>
              <a:t>CC1NE:</a:t>
            </a:r>
            <a:r>
              <a:rPr lang="en-US" sz="1500" dirty="0">
                <a:solidFill>
                  <a:srgbClr val="000000"/>
                </a:solidFill>
              </a:rPr>
              <a:t> Capture/Compare 1 complementary output enable</a:t>
            </a:r>
          </a:p>
          <a:p>
            <a:r>
              <a:rPr lang="en-US" sz="1500" dirty="0">
                <a:solidFill>
                  <a:srgbClr val="000000"/>
                </a:solidFill>
              </a:rPr>
              <a:t>0: Off - OC1N is not active. OC1N level is then function of MOE, OSSI, OSSR, OIS1, OIS1N and CC1E bits.</a:t>
            </a:r>
          </a:p>
          <a:p>
            <a:r>
              <a:rPr lang="en-US" sz="1500" dirty="0">
                <a:solidFill>
                  <a:srgbClr val="000000"/>
                </a:solidFill>
              </a:rPr>
              <a:t>1: On - OC1N signal is output on the corresponding output pin depending on MOE, OSSI, OSSR, OIS1, OIS1N and CC1E bits.</a:t>
            </a:r>
          </a:p>
        </p:txBody>
      </p:sp>
      <p:sp>
        <p:nvSpPr>
          <p:cNvPr id="14" name="TextBox 13">
            <a:extLst>
              <a:ext uri="{FF2B5EF4-FFF2-40B4-BE49-F238E27FC236}">
                <a16:creationId xmlns:a16="http://schemas.microsoft.com/office/drawing/2014/main" id="{DAB87C15-024F-4410-BFF0-EA34CA58A811}"/>
              </a:ext>
            </a:extLst>
          </p:cNvPr>
          <p:cNvSpPr txBox="1"/>
          <p:nvPr/>
        </p:nvSpPr>
        <p:spPr>
          <a:xfrm>
            <a:off x="4572000" y="2057266"/>
            <a:ext cx="4939258" cy="1292662"/>
          </a:xfrm>
          <a:prstGeom prst="rect">
            <a:avLst/>
          </a:prstGeom>
          <a:noFill/>
        </p:spPr>
        <p:txBody>
          <a:bodyPr wrap="square" rtlCol="0">
            <a:spAutoFit/>
          </a:bodyPr>
          <a:lstStyle/>
          <a:p>
            <a:r>
              <a:rPr lang="en-US" sz="1300" b="1" i="1" dirty="0">
                <a:solidFill>
                  <a:srgbClr val="000000"/>
                </a:solidFill>
              </a:rPr>
              <a:t>CC1P:</a:t>
            </a:r>
            <a:r>
              <a:rPr lang="en-US" sz="1300" dirty="0">
                <a:solidFill>
                  <a:srgbClr val="000000"/>
                </a:solidFill>
              </a:rPr>
              <a:t> Capture/Compare 1 output polarity</a:t>
            </a:r>
          </a:p>
          <a:p>
            <a:r>
              <a:rPr lang="en-US" sz="1300" dirty="0">
                <a:solidFill>
                  <a:srgbClr val="000000"/>
                </a:solidFill>
              </a:rPr>
              <a:t>0: OC1 active high</a:t>
            </a:r>
          </a:p>
          <a:p>
            <a:r>
              <a:rPr lang="en-US" sz="1300" dirty="0">
                <a:solidFill>
                  <a:srgbClr val="000000"/>
                </a:solidFill>
              </a:rPr>
              <a:t>1: OC1 active low</a:t>
            </a:r>
            <a:endParaRPr lang="ru-RU" sz="1300" dirty="0">
              <a:solidFill>
                <a:srgbClr val="000000"/>
              </a:solidFill>
            </a:endParaRPr>
          </a:p>
          <a:p>
            <a:r>
              <a:rPr lang="en-US" sz="1300" b="1" i="1" dirty="0">
                <a:solidFill>
                  <a:srgbClr val="000000"/>
                </a:solidFill>
              </a:rPr>
              <a:t>CC1NP:</a:t>
            </a:r>
            <a:r>
              <a:rPr lang="en-US" sz="1300" dirty="0">
                <a:solidFill>
                  <a:srgbClr val="000000"/>
                </a:solidFill>
              </a:rPr>
              <a:t> Capture/Compare 1 complementary output polarity</a:t>
            </a:r>
          </a:p>
          <a:p>
            <a:r>
              <a:rPr lang="en-US" sz="1300" dirty="0">
                <a:solidFill>
                  <a:srgbClr val="000000"/>
                </a:solidFill>
              </a:rPr>
              <a:t>0: OC1N active high.</a:t>
            </a:r>
          </a:p>
          <a:p>
            <a:r>
              <a:rPr lang="en-US" sz="1300" dirty="0">
                <a:solidFill>
                  <a:srgbClr val="000000"/>
                </a:solidFill>
              </a:rPr>
              <a:t>1: OC1N active low.</a:t>
            </a:r>
          </a:p>
        </p:txBody>
      </p:sp>
      <p:sp>
        <p:nvSpPr>
          <p:cNvPr id="12" name="Прямоугольник 11">
            <a:extLst>
              <a:ext uri="{FF2B5EF4-FFF2-40B4-BE49-F238E27FC236}">
                <a16:creationId xmlns:a16="http://schemas.microsoft.com/office/drawing/2014/main" id="{47388456-4F42-40B9-BF65-72BC25432CA4}"/>
              </a:ext>
            </a:extLst>
          </p:cNvPr>
          <p:cNvSpPr/>
          <p:nvPr/>
        </p:nvSpPr>
        <p:spPr>
          <a:xfrm>
            <a:off x="6814457" y="1451428"/>
            <a:ext cx="2256971" cy="571875"/>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40921864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26" presetClass="emph" presetSubtype="0" repeatCount="indefinite" fill="hold" grpId="0" nodeType="withEffect">
                                  <p:stCondLst>
                                    <p:cond delay="0"/>
                                  </p:stCondLst>
                                  <p:childTnLst>
                                    <p:animEffect transition="out" filter="fade">
                                      <p:cBhvr>
                                        <p:cTn id="12" dur="1000" tmFilter="0, 0; .2, .5; .8, .5; 1, 0"/>
                                        <p:tgtEl>
                                          <p:spTgt spid="12"/>
                                        </p:tgtEl>
                                      </p:cBhvr>
                                    </p:animEffect>
                                    <p:animScale>
                                      <p:cBhvr>
                                        <p:cTn id="13" dur="50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4" grpId="0"/>
      <p:bldP spid="12" grpId="0" animBg="1"/>
      <p:bldP spid="12"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F1E19EF7-DCA1-46B9-8592-F8B276A8746A}"/>
              </a:ext>
            </a:extLst>
          </p:cNvPr>
          <p:cNvPicPr>
            <a:picLocks noChangeAspect="1"/>
          </p:cNvPicPr>
          <p:nvPr/>
        </p:nvPicPr>
        <p:blipFill>
          <a:blip r:embed="rId3"/>
          <a:stretch>
            <a:fillRect/>
          </a:stretch>
        </p:blipFill>
        <p:spPr>
          <a:xfrm>
            <a:off x="0" y="1258640"/>
            <a:ext cx="9144000" cy="834189"/>
          </a:xfrm>
          <a:prstGeom prst="rect">
            <a:avLst/>
          </a:prstGeom>
        </p:spPr>
      </p:pic>
      <p:sp>
        <p:nvSpPr>
          <p:cNvPr id="5" name="Прямоугольник 4">
            <a:extLst>
              <a:ext uri="{FF2B5EF4-FFF2-40B4-BE49-F238E27FC236}">
                <a16:creationId xmlns:a16="http://schemas.microsoft.com/office/drawing/2014/main" id="{42D87E24-7967-4FC7-B8A4-D282314588D0}"/>
              </a:ext>
            </a:extLst>
          </p:cNvPr>
          <p:cNvSpPr/>
          <p:nvPr/>
        </p:nvSpPr>
        <p:spPr>
          <a:xfrm>
            <a:off x="181429" y="4332514"/>
            <a:ext cx="1908628" cy="72390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ru-RU"/>
          </a:p>
        </p:txBody>
      </p:sp>
      <p:sp>
        <p:nvSpPr>
          <p:cNvPr id="8" name="Title 1">
            <a:extLst>
              <a:ext uri="{FF2B5EF4-FFF2-40B4-BE49-F238E27FC236}">
                <a16:creationId xmlns:a16="http://schemas.microsoft.com/office/drawing/2014/main" id="{8E514F4B-7DA5-48D5-99C7-4180A96BE15D}"/>
              </a:ext>
            </a:extLst>
          </p:cNvPr>
          <p:cNvSpPr>
            <a:spLocks noGrp="1"/>
          </p:cNvSpPr>
          <p:nvPr>
            <p:ph type="title"/>
          </p:nvPr>
        </p:nvSpPr>
        <p:spPr>
          <a:xfrm>
            <a:off x="-1" y="0"/>
            <a:ext cx="7006975" cy="620483"/>
          </a:xfrm>
        </p:spPr>
        <p:txBody>
          <a:bodyPr vert="horz" lIns="91440" tIns="45720" rIns="91440" bIns="45720" rtlCol="0" anchor="t" anchorCtr="0">
            <a:normAutofit/>
          </a:bodyPr>
          <a:lstStyle/>
          <a:p>
            <a:r>
              <a:rPr lang="en-US" b="1"/>
              <a:t>Timer’s registers</a:t>
            </a:r>
          </a:p>
        </p:txBody>
      </p:sp>
      <p:sp>
        <p:nvSpPr>
          <p:cNvPr id="9" name="TextBox 8">
            <a:extLst>
              <a:ext uri="{FF2B5EF4-FFF2-40B4-BE49-F238E27FC236}">
                <a16:creationId xmlns:a16="http://schemas.microsoft.com/office/drawing/2014/main" id="{A03C5A33-071F-4A76-9314-72B1A1BA6C16}"/>
              </a:ext>
            </a:extLst>
          </p:cNvPr>
          <p:cNvSpPr txBox="1"/>
          <p:nvPr/>
        </p:nvSpPr>
        <p:spPr>
          <a:xfrm>
            <a:off x="181429" y="529518"/>
            <a:ext cx="8206892" cy="369332"/>
          </a:xfrm>
          <a:prstGeom prst="rect">
            <a:avLst/>
          </a:prstGeom>
          <a:noFill/>
        </p:spPr>
        <p:txBody>
          <a:bodyPr wrap="square" rtlCol="0">
            <a:spAutoFit/>
          </a:bodyPr>
          <a:lstStyle/>
          <a:p>
            <a:r>
              <a:rPr lang="en-US" sz="1800" b="1" i="0" u="none" strike="noStrike" baseline="0" dirty="0">
                <a:latin typeface="Arial-BoldMT"/>
              </a:rPr>
              <a:t>TIM capture/compare enable register (</a:t>
            </a:r>
            <a:r>
              <a:rPr lang="en-US" sz="1800" b="1" i="0" u="none" strike="noStrike" baseline="0" dirty="0" err="1">
                <a:latin typeface="Arial-BoldMT"/>
              </a:rPr>
              <a:t>TIMx_CCER</a:t>
            </a:r>
            <a:r>
              <a:rPr lang="en-US" sz="1800" b="1" i="0" u="none" strike="noStrike" baseline="0" dirty="0">
                <a:latin typeface="Arial-BoldMT"/>
              </a:rPr>
              <a:t>) </a:t>
            </a:r>
            <a:r>
              <a:rPr lang="en-US" i="1" u="none" strike="noStrike" baseline="0" dirty="0">
                <a:solidFill>
                  <a:srgbClr val="000000"/>
                </a:solidFill>
                <a:latin typeface="Arial-BoldMT"/>
              </a:rPr>
              <a:t>in</a:t>
            </a:r>
            <a:r>
              <a:rPr lang="en-US" sz="1800" i="1" dirty="0">
                <a:solidFill>
                  <a:srgbClr val="000000"/>
                </a:solidFill>
              </a:rPr>
              <a:t>put mode</a:t>
            </a:r>
            <a:endParaRPr lang="en-US" sz="1800" b="1" i="1" u="none" strike="noStrike" baseline="0" dirty="0">
              <a:latin typeface="Arial-BoldMT"/>
            </a:endParaRPr>
          </a:p>
        </p:txBody>
      </p:sp>
      <p:sp>
        <p:nvSpPr>
          <p:cNvPr id="10" name="TextBox 9">
            <a:extLst>
              <a:ext uri="{FF2B5EF4-FFF2-40B4-BE49-F238E27FC236}">
                <a16:creationId xmlns:a16="http://schemas.microsoft.com/office/drawing/2014/main" id="{47896A9C-71B1-483B-B6A5-4207DB595803}"/>
              </a:ext>
            </a:extLst>
          </p:cNvPr>
          <p:cNvSpPr txBox="1"/>
          <p:nvPr/>
        </p:nvSpPr>
        <p:spPr>
          <a:xfrm>
            <a:off x="181429" y="849894"/>
            <a:ext cx="8206892" cy="400110"/>
          </a:xfrm>
          <a:prstGeom prst="rect">
            <a:avLst/>
          </a:prstGeom>
          <a:noFill/>
        </p:spPr>
        <p:txBody>
          <a:bodyPr wrap="square" rtlCol="0">
            <a:spAutoFit/>
          </a:bodyPr>
          <a:lstStyle/>
          <a:p>
            <a:r>
              <a:rPr lang="en-US" sz="2000" dirty="0">
                <a:solidFill>
                  <a:srgbClr val="000000"/>
                </a:solidFill>
              </a:rPr>
              <a:t>Address offset: 0x20				</a:t>
            </a:r>
          </a:p>
        </p:txBody>
      </p:sp>
      <p:sp>
        <p:nvSpPr>
          <p:cNvPr id="19" name="TextBox 18">
            <a:extLst>
              <a:ext uri="{FF2B5EF4-FFF2-40B4-BE49-F238E27FC236}">
                <a16:creationId xmlns:a16="http://schemas.microsoft.com/office/drawing/2014/main" id="{FDD4AB5F-CD96-4CAD-AC77-DD08FAD653E8}"/>
              </a:ext>
            </a:extLst>
          </p:cNvPr>
          <p:cNvSpPr txBox="1"/>
          <p:nvPr/>
        </p:nvSpPr>
        <p:spPr>
          <a:xfrm>
            <a:off x="91488" y="2101465"/>
            <a:ext cx="4306342" cy="2631490"/>
          </a:xfrm>
          <a:prstGeom prst="rect">
            <a:avLst/>
          </a:prstGeom>
          <a:noFill/>
        </p:spPr>
        <p:txBody>
          <a:bodyPr wrap="square" rtlCol="0">
            <a:spAutoFit/>
          </a:bodyPr>
          <a:lstStyle/>
          <a:p>
            <a:r>
              <a:rPr lang="en-US" sz="1500" b="1" i="1" dirty="0">
                <a:solidFill>
                  <a:srgbClr val="000000"/>
                </a:solidFill>
              </a:rPr>
              <a:t>CC1E: </a:t>
            </a:r>
            <a:r>
              <a:rPr lang="en-US" sz="1500" dirty="0">
                <a:solidFill>
                  <a:srgbClr val="000000"/>
                </a:solidFill>
              </a:rPr>
              <a:t>Capture/Compare 1 output enable</a:t>
            </a:r>
          </a:p>
          <a:p>
            <a:r>
              <a:rPr lang="en-US" sz="1500" dirty="0">
                <a:solidFill>
                  <a:srgbClr val="000000"/>
                </a:solidFill>
              </a:rPr>
              <a:t>This bit determines if a capture of the counter value can actually be done into the input capture/compare register 1 (TIMx_CCR1) or not.</a:t>
            </a:r>
          </a:p>
          <a:p>
            <a:r>
              <a:rPr lang="en-US" sz="1500" dirty="0">
                <a:solidFill>
                  <a:srgbClr val="000000"/>
                </a:solidFill>
              </a:rPr>
              <a:t>0: Capture disabled.</a:t>
            </a:r>
          </a:p>
          <a:p>
            <a:r>
              <a:rPr lang="en-US" sz="1500" dirty="0">
                <a:solidFill>
                  <a:srgbClr val="000000"/>
                </a:solidFill>
              </a:rPr>
              <a:t>1: Capture enabled.</a:t>
            </a:r>
          </a:p>
          <a:p>
            <a:r>
              <a:rPr lang="en-US" sz="1500" b="1" i="1" dirty="0">
                <a:solidFill>
                  <a:srgbClr val="000000"/>
                </a:solidFill>
              </a:rPr>
              <a:t>CC1NP:</a:t>
            </a:r>
            <a:r>
              <a:rPr lang="en-US" sz="1500" dirty="0">
                <a:solidFill>
                  <a:srgbClr val="000000"/>
                </a:solidFill>
              </a:rPr>
              <a:t> Capture/Compare 1 complementary output polarity</a:t>
            </a:r>
          </a:p>
          <a:p>
            <a:r>
              <a:rPr lang="en-US" sz="1500" dirty="0">
                <a:solidFill>
                  <a:srgbClr val="000000"/>
                </a:solidFill>
              </a:rPr>
              <a:t>This bit is used in conjunction with CC1P to define the polarity of TI1FP1 and TI2FP1. Refer to CC1P description</a:t>
            </a:r>
          </a:p>
        </p:txBody>
      </p:sp>
      <p:sp>
        <p:nvSpPr>
          <p:cNvPr id="14" name="TextBox 13">
            <a:extLst>
              <a:ext uri="{FF2B5EF4-FFF2-40B4-BE49-F238E27FC236}">
                <a16:creationId xmlns:a16="http://schemas.microsoft.com/office/drawing/2014/main" id="{DAB87C15-024F-4410-BFF0-EA34CA58A811}"/>
              </a:ext>
            </a:extLst>
          </p:cNvPr>
          <p:cNvSpPr txBox="1"/>
          <p:nvPr/>
        </p:nvSpPr>
        <p:spPr>
          <a:xfrm>
            <a:off x="4294683" y="2006466"/>
            <a:ext cx="4939258" cy="3231654"/>
          </a:xfrm>
          <a:prstGeom prst="rect">
            <a:avLst/>
          </a:prstGeom>
          <a:noFill/>
        </p:spPr>
        <p:txBody>
          <a:bodyPr wrap="square" rtlCol="0">
            <a:spAutoFit/>
          </a:bodyPr>
          <a:lstStyle/>
          <a:p>
            <a:r>
              <a:rPr lang="en-US" sz="1200" b="1" i="1" dirty="0">
                <a:solidFill>
                  <a:srgbClr val="000000"/>
                </a:solidFill>
              </a:rPr>
              <a:t>CC1P:</a:t>
            </a:r>
            <a:r>
              <a:rPr lang="en-US" sz="1200" dirty="0">
                <a:solidFill>
                  <a:srgbClr val="000000"/>
                </a:solidFill>
              </a:rPr>
              <a:t> Capture/Compare 1 output polarity</a:t>
            </a:r>
          </a:p>
          <a:p>
            <a:r>
              <a:rPr lang="en-US" sz="1200" dirty="0">
                <a:solidFill>
                  <a:srgbClr val="000000"/>
                </a:solidFill>
              </a:rPr>
              <a:t>CC1NP/CC1P bits select the active polarity of TI1FP1 and TI2FP1 for trigger or capture operations.</a:t>
            </a:r>
          </a:p>
          <a:p>
            <a:r>
              <a:rPr lang="en-US" sz="1200" dirty="0">
                <a:solidFill>
                  <a:srgbClr val="000000"/>
                </a:solidFill>
              </a:rPr>
              <a:t>00: non-inverted/rising edge</a:t>
            </a:r>
          </a:p>
          <a:p>
            <a:r>
              <a:rPr lang="en-US" sz="1200" dirty="0">
                <a:solidFill>
                  <a:srgbClr val="000000"/>
                </a:solidFill>
              </a:rPr>
              <a:t>The circuit is sensitive to TIxFP1 rising edge (capture or trigger operations in reset, external clock or trigger mode), TIxFP1 is not inverted (trigger operation in gated mode or encoder mode).</a:t>
            </a:r>
          </a:p>
          <a:p>
            <a:r>
              <a:rPr lang="en-US" sz="1200" dirty="0">
                <a:solidFill>
                  <a:srgbClr val="000000"/>
                </a:solidFill>
              </a:rPr>
              <a:t>01: inverted/falling edge</a:t>
            </a:r>
          </a:p>
          <a:p>
            <a:r>
              <a:rPr lang="en-US" sz="1200" dirty="0">
                <a:solidFill>
                  <a:srgbClr val="000000"/>
                </a:solidFill>
              </a:rPr>
              <a:t>The circuit is sensitive to TIxFP1 falling edge (capture or trigger operations in reset, external clock or trigger mode), TIxFP1 is inverted (trigger operation in gated mode or encoder mode).</a:t>
            </a:r>
          </a:p>
          <a:p>
            <a:r>
              <a:rPr lang="en-US" sz="1200" dirty="0">
                <a:solidFill>
                  <a:srgbClr val="000000"/>
                </a:solidFill>
              </a:rPr>
              <a:t>10: reserved, do not use this configuration.</a:t>
            </a:r>
          </a:p>
          <a:p>
            <a:r>
              <a:rPr lang="en-US" sz="1200" dirty="0">
                <a:solidFill>
                  <a:srgbClr val="000000"/>
                </a:solidFill>
              </a:rPr>
              <a:t>11: non-inverted/both edges</a:t>
            </a:r>
          </a:p>
          <a:p>
            <a:r>
              <a:rPr lang="en-US" sz="1200" dirty="0">
                <a:solidFill>
                  <a:srgbClr val="000000"/>
                </a:solidFill>
              </a:rPr>
              <a:t>The circuit is sensitive to both TIxFP1 rising and falling edges (capture or trigger operations in reset, external clock or trigger mode), TIxFP1 is not inverted (trigger operation in gated mode). This configuration must not be used in encoder mode.</a:t>
            </a:r>
          </a:p>
        </p:txBody>
      </p:sp>
      <p:sp>
        <p:nvSpPr>
          <p:cNvPr id="11" name="Прямоугольник 10">
            <a:extLst>
              <a:ext uri="{FF2B5EF4-FFF2-40B4-BE49-F238E27FC236}">
                <a16:creationId xmlns:a16="http://schemas.microsoft.com/office/drawing/2014/main" id="{145715BB-617E-4B8B-A34E-986958D0699E}"/>
              </a:ext>
            </a:extLst>
          </p:cNvPr>
          <p:cNvSpPr/>
          <p:nvPr/>
        </p:nvSpPr>
        <p:spPr>
          <a:xfrm>
            <a:off x="6814457" y="1451428"/>
            <a:ext cx="2256971" cy="571875"/>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7091473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26" presetClass="emph" presetSubtype="0" repeatCount="indefinite" fill="hold" grpId="0" nodeType="withEffect">
                                  <p:stCondLst>
                                    <p:cond delay="0"/>
                                  </p:stCondLst>
                                  <p:childTnLst>
                                    <p:animEffect transition="out" filter="fade">
                                      <p:cBhvr>
                                        <p:cTn id="12" dur="1000" tmFilter="0, 0; .2, .5; .8, .5; 1, 0"/>
                                        <p:tgtEl>
                                          <p:spTgt spid="11"/>
                                        </p:tgtEl>
                                      </p:cBhvr>
                                    </p:animEffect>
                                    <p:animScale>
                                      <p:cBhvr>
                                        <p:cTn id="13" dur="50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4" grpId="0"/>
      <p:bldP spid="11" grpId="0" animBg="1"/>
      <p:bldP spid="11"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42D87E24-7967-4FC7-B8A4-D282314588D0}"/>
              </a:ext>
            </a:extLst>
          </p:cNvPr>
          <p:cNvSpPr/>
          <p:nvPr/>
        </p:nvSpPr>
        <p:spPr>
          <a:xfrm>
            <a:off x="181429" y="4332514"/>
            <a:ext cx="1908628" cy="72390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ru-RU"/>
          </a:p>
        </p:txBody>
      </p:sp>
      <p:sp>
        <p:nvSpPr>
          <p:cNvPr id="8" name="Title 1">
            <a:extLst>
              <a:ext uri="{FF2B5EF4-FFF2-40B4-BE49-F238E27FC236}">
                <a16:creationId xmlns:a16="http://schemas.microsoft.com/office/drawing/2014/main" id="{8E514F4B-7DA5-48D5-99C7-4180A96BE15D}"/>
              </a:ext>
            </a:extLst>
          </p:cNvPr>
          <p:cNvSpPr>
            <a:spLocks noGrp="1"/>
          </p:cNvSpPr>
          <p:nvPr>
            <p:ph type="title"/>
          </p:nvPr>
        </p:nvSpPr>
        <p:spPr>
          <a:xfrm>
            <a:off x="-1" y="0"/>
            <a:ext cx="7006975" cy="620483"/>
          </a:xfrm>
        </p:spPr>
        <p:txBody>
          <a:bodyPr vert="horz" lIns="91440" tIns="45720" rIns="91440" bIns="45720" rtlCol="0" anchor="t" anchorCtr="0">
            <a:normAutofit/>
          </a:bodyPr>
          <a:lstStyle/>
          <a:p>
            <a:r>
              <a:rPr lang="en-US" b="1"/>
              <a:t>Timer’s registers</a:t>
            </a:r>
          </a:p>
        </p:txBody>
      </p:sp>
      <p:sp>
        <p:nvSpPr>
          <p:cNvPr id="9" name="TextBox 8">
            <a:extLst>
              <a:ext uri="{FF2B5EF4-FFF2-40B4-BE49-F238E27FC236}">
                <a16:creationId xmlns:a16="http://schemas.microsoft.com/office/drawing/2014/main" id="{A03C5A33-071F-4A76-9314-72B1A1BA6C16}"/>
              </a:ext>
            </a:extLst>
          </p:cNvPr>
          <p:cNvSpPr txBox="1"/>
          <p:nvPr/>
        </p:nvSpPr>
        <p:spPr>
          <a:xfrm>
            <a:off x="181429" y="529518"/>
            <a:ext cx="8206892" cy="369332"/>
          </a:xfrm>
          <a:prstGeom prst="rect">
            <a:avLst/>
          </a:prstGeom>
          <a:noFill/>
        </p:spPr>
        <p:txBody>
          <a:bodyPr wrap="square" rtlCol="0">
            <a:spAutoFit/>
          </a:bodyPr>
          <a:lstStyle/>
          <a:p>
            <a:r>
              <a:rPr lang="en-US" sz="1800" b="1" i="0" u="none" strike="noStrike" baseline="0" dirty="0">
                <a:latin typeface="Arial-BoldMT"/>
              </a:rPr>
              <a:t>TIM capture/compare mode register 1/2 (TIMx_CCMR1/2)</a:t>
            </a:r>
            <a:endParaRPr lang="en-US" sz="1800" i="1" u="none" strike="noStrike" baseline="0" dirty="0">
              <a:latin typeface="Arial-BoldMT"/>
            </a:endParaRPr>
          </a:p>
        </p:txBody>
      </p:sp>
      <p:sp>
        <p:nvSpPr>
          <p:cNvPr id="10" name="TextBox 9">
            <a:extLst>
              <a:ext uri="{FF2B5EF4-FFF2-40B4-BE49-F238E27FC236}">
                <a16:creationId xmlns:a16="http://schemas.microsoft.com/office/drawing/2014/main" id="{47896A9C-71B1-483B-B6A5-4207DB595803}"/>
              </a:ext>
            </a:extLst>
          </p:cNvPr>
          <p:cNvSpPr txBox="1"/>
          <p:nvPr/>
        </p:nvSpPr>
        <p:spPr>
          <a:xfrm>
            <a:off x="181429" y="849894"/>
            <a:ext cx="8206892" cy="400110"/>
          </a:xfrm>
          <a:prstGeom prst="rect">
            <a:avLst/>
          </a:prstGeom>
          <a:noFill/>
        </p:spPr>
        <p:txBody>
          <a:bodyPr wrap="square" rtlCol="0">
            <a:spAutoFit/>
          </a:bodyPr>
          <a:lstStyle/>
          <a:p>
            <a:r>
              <a:rPr lang="en-US" sz="2000" dirty="0">
                <a:solidFill>
                  <a:srgbClr val="000000"/>
                </a:solidFill>
              </a:rPr>
              <a:t>Address offset: 0x18, 0x1C				</a:t>
            </a:r>
          </a:p>
        </p:txBody>
      </p:sp>
      <p:sp>
        <p:nvSpPr>
          <p:cNvPr id="19" name="TextBox 18">
            <a:extLst>
              <a:ext uri="{FF2B5EF4-FFF2-40B4-BE49-F238E27FC236}">
                <a16:creationId xmlns:a16="http://schemas.microsoft.com/office/drawing/2014/main" id="{FDD4AB5F-CD96-4CAD-AC77-DD08FAD653E8}"/>
              </a:ext>
            </a:extLst>
          </p:cNvPr>
          <p:cNvSpPr txBox="1"/>
          <p:nvPr/>
        </p:nvSpPr>
        <p:spPr>
          <a:xfrm>
            <a:off x="91488" y="2287872"/>
            <a:ext cx="4306342" cy="2862322"/>
          </a:xfrm>
          <a:prstGeom prst="rect">
            <a:avLst/>
          </a:prstGeom>
          <a:noFill/>
        </p:spPr>
        <p:txBody>
          <a:bodyPr wrap="square" rtlCol="0">
            <a:spAutoFit/>
          </a:bodyPr>
          <a:lstStyle/>
          <a:p>
            <a:r>
              <a:rPr lang="en-US" sz="1500" b="1" i="1" dirty="0">
                <a:solidFill>
                  <a:srgbClr val="000000"/>
                </a:solidFill>
              </a:rPr>
              <a:t>CC1S:</a:t>
            </a:r>
            <a:r>
              <a:rPr lang="en-US" sz="1500" dirty="0">
                <a:solidFill>
                  <a:srgbClr val="000000"/>
                </a:solidFill>
              </a:rPr>
              <a:t> Capture/Compare 1 selection</a:t>
            </a:r>
          </a:p>
          <a:p>
            <a:r>
              <a:rPr lang="en-US" sz="1500" dirty="0">
                <a:solidFill>
                  <a:srgbClr val="000000"/>
                </a:solidFill>
              </a:rPr>
              <a:t>This bit-field defines the direction of the channel (input/output) as well as the used input.</a:t>
            </a:r>
          </a:p>
          <a:p>
            <a:r>
              <a:rPr lang="en-US" sz="1500" dirty="0">
                <a:solidFill>
                  <a:srgbClr val="000000"/>
                </a:solidFill>
              </a:rPr>
              <a:t>00: CC1 channel is configured as output</a:t>
            </a:r>
          </a:p>
          <a:p>
            <a:r>
              <a:rPr lang="en-US" sz="1500" dirty="0">
                <a:solidFill>
                  <a:srgbClr val="000000"/>
                </a:solidFill>
              </a:rPr>
              <a:t>01: CC1 channel is configured as input, IC1 is mapped on TI1</a:t>
            </a:r>
          </a:p>
          <a:p>
            <a:r>
              <a:rPr lang="en-US" sz="1500" dirty="0">
                <a:solidFill>
                  <a:srgbClr val="000000"/>
                </a:solidFill>
              </a:rPr>
              <a:t>10: CC1 channel is configured as input, IC1 is mapped on TI2</a:t>
            </a:r>
          </a:p>
          <a:p>
            <a:r>
              <a:rPr lang="en-US" sz="1500" dirty="0">
                <a:solidFill>
                  <a:srgbClr val="000000"/>
                </a:solidFill>
              </a:rPr>
              <a:t>11: CC1 channel is configured as input, IC1 is mapped on TRC. This mode is working only if an internal trigger input is selected through TS bit (</a:t>
            </a:r>
            <a:r>
              <a:rPr lang="en-US" sz="1500" dirty="0" err="1">
                <a:solidFill>
                  <a:srgbClr val="000000"/>
                </a:solidFill>
              </a:rPr>
              <a:t>TIMx_SMCR</a:t>
            </a:r>
            <a:r>
              <a:rPr lang="en-US" sz="1500" dirty="0">
                <a:solidFill>
                  <a:srgbClr val="000000"/>
                </a:solidFill>
              </a:rPr>
              <a:t> register)</a:t>
            </a:r>
          </a:p>
        </p:txBody>
      </p:sp>
      <p:sp>
        <p:nvSpPr>
          <p:cNvPr id="14" name="TextBox 13">
            <a:extLst>
              <a:ext uri="{FF2B5EF4-FFF2-40B4-BE49-F238E27FC236}">
                <a16:creationId xmlns:a16="http://schemas.microsoft.com/office/drawing/2014/main" id="{DAB87C15-024F-4410-BFF0-EA34CA58A811}"/>
              </a:ext>
            </a:extLst>
          </p:cNvPr>
          <p:cNvSpPr txBox="1"/>
          <p:nvPr/>
        </p:nvSpPr>
        <p:spPr>
          <a:xfrm>
            <a:off x="4487771" y="2287872"/>
            <a:ext cx="4752773" cy="2631490"/>
          </a:xfrm>
          <a:prstGeom prst="rect">
            <a:avLst/>
          </a:prstGeom>
          <a:noFill/>
        </p:spPr>
        <p:txBody>
          <a:bodyPr wrap="square" rtlCol="0">
            <a:spAutoFit/>
          </a:bodyPr>
          <a:lstStyle/>
          <a:p>
            <a:r>
              <a:rPr lang="en-US" sz="1500" b="1" i="1" dirty="0">
                <a:solidFill>
                  <a:srgbClr val="000000"/>
                </a:solidFill>
              </a:rPr>
              <a:t>CC2S:</a:t>
            </a:r>
            <a:r>
              <a:rPr lang="en-US" sz="1500" dirty="0">
                <a:solidFill>
                  <a:srgbClr val="000000"/>
                </a:solidFill>
              </a:rPr>
              <a:t> Capture/Compare 2 selection</a:t>
            </a:r>
          </a:p>
          <a:p>
            <a:r>
              <a:rPr lang="en-US" sz="1500" dirty="0">
                <a:solidFill>
                  <a:srgbClr val="000000"/>
                </a:solidFill>
              </a:rPr>
              <a:t>This bit-field defines the direction of the channel (input/output) as well as the used input.</a:t>
            </a:r>
          </a:p>
          <a:p>
            <a:r>
              <a:rPr lang="en-US" sz="1500" dirty="0">
                <a:solidFill>
                  <a:srgbClr val="000000"/>
                </a:solidFill>
              </a:rPr>
              <a:t>00: CC2 channel is configured as output</a:t>
            </a:r>
          </a:p>
          <a:p>
            <a:r>
              <a:rPr lang="en-US" sz="1500" dirty="0">
                <a:solidFill>
                  <a:srgbClr val="000000"/>
                </a:solidFill>
              </a:rPr>
              <a:t>01: CC2 channel is configured as input, IC2 is mapped on TI2</a:t>
            </a:r>
          </a:p>
          <a:p>
            <a:r>
              <a:rPr lang="en-US" sz="1500" dirty="0">
                <a:solidFill>
                  <a:srgbClr val="000000"/>
                </a:solidFill>
              </a:rPr>
              <a:t>10: CC2 channel is configured as input, IC2 is mapped on TI1</a:t>
            </a:r>
          </a:p>
          <a:p>
            <a:r>
              <a:rPr lang="en-US" sz="1500" dirty="0">
                <a:solidFill>
                  <a:srgbClr val="000000"/>
                </a:solidFill>
              </a:rPr>
              <a:t>11: CC2 channel is configured as input, IC2 is mapped on TRC. This mode is working only if an internal trigger input is selected through the TS bit (</a:t>
            </a:r>
            <a:r>
              <a:rPr lang="en-US" sz="1500" dirty="0" err="1">
                <a:solidFill>
                  <a:srgbClr val="000000"/>
                </a:solidFill>
              </a:rPr>
              <a:t>TIMx_SMCR</a:t>
            </a:r>
            <a:r>
              <a:rPr lang="en-US" sz="1500" dirty="0">
                <a:solidFill>
                  <a:srgbClr val="000000"/>
                </a:solidFill>
              </a:rPr>
              <a:t> register)</a:t>
            </a:r>
          </a:p>
        </p:txBody>
      </p:sp>
      <p:pic>
        <p:nvPicPr>
          <p:cNvPr id="3" name="Рисунок 2">
            <a:extLst>
              <a:ext uri="{FF2B5EF4-FFF2-40B4-BE49-F238E27FC236}">
                <a16:creationId xmlns:a16="http://schemas.microsoft.com/office/drawing/2014/main" id="{05A54D06-DBD7-43F8-8086-71B400A9C1E4}"/>
              </a:ext>
            </a:extLst>
          </p:cNvPr>
          <p:cNvPicPr>
            <a:picLocks noChangeAspect="1"/>
          </p:cNvPicPr>
          <p:nvPr/>
        </p:nvPicPr>
        <p:blipFill>
          <a:blip r:embed="rId3"/>
          <a:stretch>
            <a:fillRect/>
          </a:stretch>
        </p:blipFill>
        <p:spPr>
          <a:xfrm>
            <a:off x="-1" y="1176194"/>
            <a:ext cx="9144000" cy="1162644"/>
          </a:xfrm>
          <a:prstGeom prst="rect">
            <a:avLst/>
          </a:prstGeom>
        </p:spPr>
      </p:pic>
      <p:sp>
        <p:nvSpPr>
          <p:cNvPr id="11" name="Прямоугольник 10">
            <a:extLst>
              <a:ext uri="{FF2B5EF4-FFF2-40B4-BE49-F238E27FC236}">
                <a16:creationId xmlns:a16="http://schemas.microsoft.com/office/drawing/2014/main" id="{8B554BF6-CD69-4148-95ED-7BE9BF0F0749}"/>
              </a:ext>
            </a:extLst>
          </p:cNvPr>
          <p:cNvSpPr/>
          <p:nvPr/>
        </p:nvSpPr>
        <p:spPr>
          <a:xfrm>
            <a:off x="7985531" y="1372413"/>
            <a:ext cx="1128487" cy="923029"/>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12" name="Прямоугольник 11">
            <a:extLst>
              <a:ext uri="{FF2B5EF4-FFF2-40B4-BE49-F238E27FC236}">
                <a16:creationId xmlns:a16="http://schemas.microsoft.com/office/drawing/2014/main" id="{102E564A-0CDA-46ED-B99D-2465DA2F783D}"/>
              </a:ext>
            </a:extLst>
          </p:cNvPr>
          <p:cNvSpPr/>
          <p:nvPr/>
        </p:nvSpPr>
        <p:spPr>
          <a:xfrm>
            <a:off x="3443513" y="1364843"/>
            <a:ext cx="1128487" cy="923029"/>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4102540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26" presetClass="emph" presetSubtype="0" repeatCount="indefinite" fill="hold" grpId="0" nodeType="withEffect">
                                  <p:stCondLst>
                                    <p:cond delay="0"/>
                                  </p:stCondLst>
                                  <p:childTnLst>
                                    <p:animEffect transition="out" filter="fade">
                                      <p:cBhvr>
                                        <p:cTn id="12" dur="1000" tmFilter="0, 0; .2, .5; .8, .5; 1, 0"/>
                                        <p:tgtEl>
                                          <p:spTgt spid="11"/>
                                        </p:tgtEl>
                                      </p:cBhvr>
                                    </p:animEffect>
                                    <p:animScale>
                                      <p:cBhvr>
                                        <p:cTn id="13" dur="500" autoRev="1" fill="hold"/>
                                        <p:tgtEl>
                                          <p:spTgt spid="11"/>
                                        </p:tgtEl>
                                      </p:cBhvr>
                                      <p:by x="105000" y="105000"/>
                                    </p:animScale>
                                  </p:childTnLst>
                                </p:cTn>
                              </p:par>
                              <p:par>
                                <p:cTn id="14" presetID="1" presetClass="entr" presetSubtype="0" fill="hold" grpId="1" nodeType="with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par>
                                <p:cTn id="16" presetID="26" presetClass="emph" presetSubtype="0" repeatCount="indefinite" fill="hold" grpId="0" nodeType="withEffect">
                                  <p:stCondLst>
                                    <p:cond delay="0"/>
                                  </p:stCondLst>
                                  <p:childTnLst>
                                    <p:animEffect transition="out" filter="fade">
                                      <p:cBhvr>
                                        <p:cTn id="17" dur="1000" tmFilter="0, 0; .2, .5; .8, .5; 1, 0"/>
                                        <p:tgtEl>
                                          <p:spTgt spid="12"/>
                                        </p:tgtEl>
                                      </p:cBhvr>
                                    </p:animEffect>
                                    <p:animScale>
                                      <p:cBhvr>
                                        <p:cTn id="18" dur="50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4" grpId="0"/>
      <p:bldP spid="11" grpId="0" animBg="1"/>
      <p:bldP spid="11" grpId="1" animBg="1"/>
      <p:bldP spid="12" grpId="0" animBg="1"/>
      <p:bldP spid="12"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42D87E24-7967-4FC7-B8A4-D282314588D0}"/>
              </a:ext>
            </a:extLst>
          </p:cNvPr>
          <p:cNvSpPr/>
          <p:nvPr/>
        </p:nvSpPr>
        <p:spPr>
          <a:xfrm>
            <a:off x="181429" y="4332514"/>
            <a:ext cx="1908628" cy="72390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ru-RU"/>
          </a:p>
        </p:txBody>
      </p:sp>
      <p:sp>
        <p:nvSpPr>
          <p:cNvPr id="8" name="Title 1">
            <a:extLst>
              <a:ext uri="{FF2B5EF4-FFF2-40B4-BE49-F238E27FC236}">
                <a16:creationId xmlns:a16="http://schemas.microsoft.com/office/drawing/2014/main" id="{8E514F4B-7DA5-48D5-99C7-4180A96BE15D}"/>
              </a:ext>
            </a:extLst>
          </p:cNvPr>
          <p:cNvSpPr>
            <a:spLocks noGrp="1"/>
          </p:cNvSpPr>
          <p:nvPr>
            <p:ph type="title"/>
          </p:nvPr>
        </p:nvSpPr>
        <p:spPr>
          <a:xfrm>
            <a:off x="-1" y="0"/>
            <a:ext cx="7006975" cy="620483"/>
          </a:xfrm>
        </p:spPr>
        <p:txBody>
          <a:bodyPr vert="horz" lIns="91440" tIns="45720" rIns="91440" bIns="45720" rtlCol="0" anchor="t" anchorCtr="0">
            <a:normAutofit/>
          </a:bodyPr>
          <a:lstStyle/>
          <a:p>
            <a:r>
              <a:rPr lang="en-US" b="1"/>
              <a:t>Timer’s registers</a:t>
            </a:r>
          </a:p>
        </p:txBody>
      </p:sp>
      <p:sp>
        <p:nvSpPr>
          <p:cNvPr id="9" name="TextBox 8">
            <a:extLst>
              <a:ext uri="{FF2B5EF4-FFF2-40B4-BE49-F238E27FC236}">
                <a16:creationId xmlns:a16="http://schemas.microsoft.com/office/drawing/2014/main" id="{A03C5A33-071F-4A76-9314-72B1A1BA6C16}"/>
              </a:ext>
            </a:extLst>
          </p:cNvPr>
          <p:cNvSpPr txBox="1"/>
          <p:nvPr/>
        </p:nvSpPr>
        <p:spPr>
          <a:xfrm>
            <a:off x="181429" y="529518"/>
            <a:ext cx="8206892" cy="369332"/>
          </a:xfrm>
          <a:prstGeom prst="rect">
            <a:avLst/>
          </a:prstGeom>
          <a:noFill/>
        </p:spPr>
        <p:txBody>
          <a:bodyPr wrap="square" rtlCol="0">
            <a:spAutoFit/>
          </a:bodyPr>
          <a:lstStyle/>
          <a:p>
            <a:r>
              <a:rPr lang="en-US" sz="1800" b="1" i="0" u="none" strike="noStrike" baseline="0" dirty="0">
                <a:latin typeface="Arial-BoldMT"/>
              </a:rPr>
              <a:t>TIM capture/compare mode register 1/2 (TIMx_CCMR1/2) </a:t>
            </a:r>
            <a:r>
              <a:rPr lang="en-US" sz="1800" i="0" u="none" strike="noStrike" baseline="0" dirty="0">
                <a:latin typeface="Arial-BoldMT"/>
              </a:rPr>
              <a:t>output mode</a:t>
            </a:r>
            <a:endParaRPr lang="en-US" sz="1800" i="1" u="none" strike="noStrike" baseline="0" dirty="0">
              <a:latin typeface="Arial-BoldMT"/>
            </a:endParaRPr>
          </a:p>
        </p:txBody>
      </p:sp>
      <p:sp>
        <p:nvSpPr>
          <p:cNvPr id="10" name="TextBox 9">
            <a:extLst>
              <a:ext uri="{FF2B5EF4-FFF2-40B4-BE49-F238E27FC236}">
                <a16:creationId xmlns:a16="http://schemas.microsoft.com/office/drawing/2014/main" id="{47896A9C-71B1-483B-B6A5-4207DB595803}"/>
              </a:ext>
            </a:extLst>
          </p:cNvPr>
          <p:cNvSpPr txBox="1"/>
          <p:nvPr/>
        </p:nvSpPr>
        <p:spPr>
          <a:xfrm>
            <a:off x="181429" y="849894"/>
            <a:ext cx="8206892" cy="400110"/>
          </a:xfrm>
          <a:prstGeom prst="rect">
            <a:avLst/>
          </a:prstGeom>
          <a:noFill/>
        </p:spPr>
        <p:txBody>
          <a:bodyPr wrap="square" rtlCol="0">
            <a:spAutoFit/>
          </a:bodyPr>
          <a:lstStyle/>
          <a:p>
            <a:r>
              <a:rPr lang="en-US" sz="2000" dirty="0">
                <a:solidFill>
                  <a:srgbClr val="000000"/>
                </a:solidFill>
              </a:rPr>
              <a:t>Address offset: 0x18, 0x1C				</a:t>
            </a:r>
          </a:p>
        </p:txBody>
      </p:sp>
      <p:sp>
        <p:nvSpPr>
          <p:cNvPr id="19" name="TextBox 18">
            <a:extLst>
              <a:ext uri="{FF2B5EF4-FFF2-40B4-BE49-F238E27FC236}">
                <a16:creationId xmlns:a16="http://schemas.microsoft.com/office/drawing/2014/main" id="{FDD4AB5F-CD96-4CAD-AC77-DD08FAD653E8}"/>
              </a:ext>
            </a:extLst>
          </p:cNvPr>
          <p:cNvSpPr txBox="1"/>
          <p:nvPr/>
        </p:nvSpPr>
        <p:spPr>
          <a:xfrm>
            <a:off x="45743" y="2287872"/>
            <a:ext cx="9052511" cy="2800767"/>
          </a:xfrm>
          <a:prstGeom prst="rect">
            <a:avLst/>
          </a:prstGeom>
          <a:noFill/>
        </p:spPr>
        <p:txBody>
          <a:bodyPr wrap="square" rtlCol="0">
            <a:spAutoFit/>
          </a:bodyPr>
          <a:lstStyle/>
          <a:p>
            <a:r>
              <a:rPr lang="en-US" sz="1100" b="1" i="1" dirty="0">
                <a:solidFill>
                  <a:srgbClr val="000000"/>
                </a:solidFill>
              </a:rPr>
              <a:t>OC1M:</a:t>
            </a:r>
            <a:r>
              <a:rPr lang="en-US" sz="1100" dirty="0">
                <a:solidFill>
                  <a:srgbClr val="000000"/>
                </a:solidFill>
              </a:rPr>
              <a:t> Output Compare 1 mode</a:t>
            </a:r>
          </a:p>
          <a:p>
            <a:r>
              <a:rPr lang="en-US" sz="1100" dirty="0">
                <a:solidFill>
                  <a:srgbClr val="000000"/>
                </a:solidFill>
              </a:rPr>
              <a:t>These bits define the behavior of the output reference signal OC1REF from which OC1 and OC1N are derived. OC1REF is active high whereas OC1 and OC1N active level depends on CC1P and CC1NP bits.</a:t>
            </a:r>
          </a:p>
          <a:p>
            <a:r>
              <a:rPr lang="en-US" sz="1100" dirty="0">
                <a:solidFill>
                  <a:srgbClr val="000000"/>
                </a:solidFill>
              </a:rPr>
              <a:t>000: Frozen - The comparison between the output compare register TIMx_CCR1 and the counter </a:t>
            </a:r>
            <a:r>
              <a:rPr lang="en-US" sz="1100" dirty="0" err="1">
                <a:solidFill>
                  <a:srgbClr val="000000"/>
                </a:solidFill>
              </a:rPr>
              <a:t>TIMx_CNT</a:t>
            </a:r>
            <a:r>
              <a:rPr lang="en-US" sz="1100" dirty="0">
                <a:solidFill>
                  <a:srgbClr val="000000"/>
                </a:solidFill>
              </a:rPr>
              <a:t> has no effect on the outputs.(this mode is used to generate a timing base).</a:t>
            </a:r>
          </a:p>
          <a:p>
            <a:r>
              <a:rPr lang="en-US" sz="1100" dirty="0">
                <a:solidFill>
                  <a:srgbClr val="000000"/>
                </a:solidFill>
              </a:rPr>
              <a:t>001: Set channel 1 to active level on match. OC1REF signal is forced high when the counter </a:t>
            </a:r>
            <a:r>
              <a:rPr lang="en-US" sz="1100" dirty="0" err="1">
                <a:solidFill>
                  <a:srgbClr val="000000"/>
                </a:solidFill>
              </a:rPr>
              <a:t>TIMx_CNT</a:t>
            </a:r>
            <a:r>
              <a:rPr lang="en-US" sz="1100" dirty="0">
                <a:solidFill>
                  <a:srgbClr val="000000"/>
                </a:solidFill>
              </a:rPr>
              <a:t> matches the capture/compare register 1 (TIMx_CCR1).</a:t>
            </a:r>
          </a:p>
          <a:p>
            <a:r>
              <a:rPr lang="en-US" sz="1100" dirty="0">
                <a:solidFill>
                  <a:srgbClr val="000000"/>
                </a:solidFill>
              </a:rPr>
              <a:t>010: Set channel 1 to inactive level on match. OC1REF signal is forced low when the counter </a:t>
            </a:r>
            <a:r>
              <a:rPr lang="en-US" sz="1100" dirty="0" err="1">
                <a:solidFill>
                  <a:srgbClr val="000000"/>
                </a:solidFill>
              </a:rPr>
              <a:t>TIMx_CNT</a:t>
            </a:r>
            <a:r>
              <a:rPr lang="en-US" sz="1100" dirty="0">
                <a:solidFill>
                  <a:srgbClr val="000000"/>
                </a:solidFill>
              </a:rPr>
              <a:t> matches the capture/compare register 1 (TIMx_CCR1).</a:t>
            </a:r>
          </a:p>
          <a:p>
            <a:r>
              <a:rPr lang="en-US" sz="1100" dirty="0">
                <a:solidFill>
                  <a:srgbClr val="000000"/>
                </a:solidFill>
              </a:rPr>
              <a:t>011: Toggle - OC1REF toggles when </a:t>
            </a:r>
            <a:r>
              <a:rPr lang="en-US" sz="1100" dirty="0" err="1">
                <a:solidFill>
                  <a:srgbClr val="000000"/>
                </a:solidFill>
              </a:rPr>
              <a:t>TIMx_CNT</a:t>
            </a:r>
            <a:r>
              <a:rPr lang="en-US" sz="1100" dirty="0">
                <a:solidFill>
                  <a:srgbClr val="000000"/>
                </a:solidFill>
              </a:rPr>
              <a:t>=TIMx_CCR1.</a:t>
            </a:r>
          </a:p>
          <a:p>
            <a:r>
              <a:rPr lang="en-US" sz="1100" dirty="0">
                <a:solidFill>
                  <a:srgbClr val="000000"/>
                </a:solidFill>
              </a:rPr>
              <a:t>100: Force inactive level - OC1REF is forced low.</a:t>
            </a:r>
          </a:p>
          <a:p>
            <a:r>
              <a:rPr lang="en-US" sz="1100" dirty="0">
                <a:solidFill>
                  <a:srgbClr val="000000"/>
                </a:solidFill>
              </a:rPr>
              <a:t>101: Force active level - OC1REF is forced high.</a:t>
            </a:r>
          </a:p>
          <a:p>
            <a:r>
              <a:rPr lang="en-US" sz="1100" dirty="0">
                <a:solidFill>
                  <a:srgbClr val="000000"/>
                </a:solidFill>
              </a:rPr>
              <a:t>110: PWM mode 1 - In </a:t>
            </a:r>
            <a:r>
              <a:rPr lang="en-US" sz="1100" dirty="0" err="1">
                <a:solidFill>
                  <a:srgbClr val="000000"/>
                </a:solidFill>
              </a:rPr>
              <a:t>upcounting</a:t>
            </a:r>
            <a:r>
              <a:rPr lang="en-US" sz="1100" dirty="0">
                <a:solidFill>
                  <a:srgbClr val="000000"/>
                </a:solidFill>
              </a:rPr>
              <a:t>, channel 1 is active as long as </a:t>
            </a:r>
            <a:r>
              <a:rPr lang="en-US" sz="1100" dirty="0" err="1">
                <a:solidFill>
                  <a:srgbClr val="000000"/>
                </a:solidFill>
              </a:rPr>
              <a:t>TIMx_CNT</a:t>
            </a:r>
            <a:r>
              <a:rPr lang="en-US" sz="1100" dirty="0">
                <a:solidFill>
                  <a:srgbClr val="000000"/>
                </a:solidFill>
              </a:rPr>
              <a:t>&lt;TIMx_CCR1 else inactive. In </a:t>
            </a:r>
            <a:r>
              <a:rPr lang="en-US" sz="1100" dirty="0" err="1">
                <a:solidFill>
                  <a:srgbClr val="000000"/>
                </a:solidFill>
              </a:rPr>
              <a:t>downcounting</a:t>
            </a:r>
            <a:r>
              <a:rPr lang="en-US" sz="1100" dirty="0">
                <a:solidFill>
                  <a:srgbClr val="000000"/>
                </a:solidFill>
              </a:rPr>
              <a:t>, channel 1 is inactive (OC1REF=‘0’) as long as </a:t>
            </a:r>
            <a:r>
              <a:rPr lang="en-US" sz="1100" dirty="0" err="1">
                <a:solidFill>
                  <a:srgbClr val="000000"/>
                </a:solidFill>
              </a:rPr>
              <a:t>TIMx_CNT</a:t>
            </a:r>
            <a:r>
              <a:rPr lang="en-US" sz="1100" dirty="0">
                <a:solidFill>
                  <a:srgbClr val="000000"/>
                </a:solidFill>
              </a:rPr>
              <a:t>&gt;TIMx_CCR1 else active (OC1REF=’1’).</a:t>
            </a:r>
          </a:p>
          <a:p>
            <a:r>
              <a:rPr lang="en-US" sz="1100" dirty="0">
                <a:solidFill>
                  <a:srgbClr val="000000"/>
                </a:solidFill>
              </a:rPr>
              <a:t>111: PWM mode 2 - In </a:t>
            </a:r>
            <a:r>
              <a:rPr lang="en-US" sz="1100" dirty="0" err="1">
                <a:solidFill>
                  <a:srgbClr val="000000"/>
                </a:solidFill>
              </a:rPr>
              <a:t>upcounting</a:t>
            </a:r>
            <a:r>
              <a:rPr lang="en-US" sz="1100" dirty="0">
                <a:solidFill>
                  <a:srgbClr val="000000"/>
                </a:solidFill>
              </a:rPr>
              <a:t>, channel 1 is inactive as long as </a:t>
            </a:r>
            <a:r>
              <a:rPr lang="en-US" sz="1100" dirty="0" err="1">
                <a:solidFill>
                  <a:srgbClr val="000000"/>
                </a:solidFill>
              </a:rPr>
              <a:t>TIMx_CNT</a:t>
            </a:r>
            <a:r>
              <a:rPr lang="en-US" sz="1100" dirty="0">
                <a:solidFill>
                  <a:srgbClr val="000000"/>
                </a:solidFill>
              </a:rPr>
              <a:t>&lt;TIMx_CCR1 else active. In </a:t>
            </a:r>
            <a:r>
              <a:rPr lang="en-US" sz="1100" dirty="0" err="1">
                <a:solidFill>
                  <a:srgbClr val="000000"/>
                </a:solidFill>
              </a:rPr>
              <a:t>downcounting</a:t>
            </a:r>
            <a:r>
              <a:rPr lang="en-US" sz="1100" dirty="0">
                <a:solidFill>
                  <a:srgbClr val="000000"/>
                </a:solidFill>
              </a:rPr>
              <a:t>, channel 1 is active as long as </a:t>
            </a:r>
            <a:r>
              <a:rPr lang="en-US" sz="1100" dirty="0" err="1">
                <a:solidFill>
                  <a:srgbClr val="000000"/>
                </a:solidFill>
              </a:rPr>
              <a:t>TIMx_CNT</a:t>
            </a:r>
            <a:r>
              <a:rPr lang="en-US" sz="1100" dirty="0">
                <a:solidFill>
                  <a:srgbClr val="000000"/>
                </a:solidFill>
              </a:rPr>
              <a:t>&gt;TIMx_CCR1 else inactive.</a:t>
            </a:r>
          </a:p>
        </p:txBody>
      </p:sp>
      <p:pic>
        <p:nvPicPr>
          <p:cNvPr id="3" name="Рисунок 2">
            <a:extLst>
              <a:ext uri="{FF2B5EF4-FFF2-40B4-BE49-F238E27FC236}">
                <a16:creationId xmlns:a16="http://schemas.microsoft.com/office/drawing/2014/main" id="{05A54D06-DBD7-43F8-8086-71B400A9C1E4}"/>
              </a:ext>
            </a:extLst>
          </p:cNvPr>
          <p:cNvPicPr>
            <a:picLocks noChangeAspect="1"/>
          </p:cNvPicPr>
          <p:nvPr/>
        </p:nvPicPr>
        <p:blipFill>
          <a:blip r:embed="rId3"/>
          <a:stretch>
            <a:fillRect/>
          </a:stretch>
        </p:blipFill>
        <p:spPr>
          <a:xfrm>
            <a:off x="-1" y="1176194"/>
            <a:ext cx="9144000" cy="1162644"/>
          </a:xfrm>
          <a:prstGeom prst="rect">
            <a:avLst/>
          </a:prstGeom>
        </p:spPr>
      </p:pic>
      <p:sp>
        <p:nvSpPr>
          <p:cNvPr id="11" name="Прямоугольник 10">
            <a:extLst>
              <a:ext uri="{FF2B5EF4-FFF2-40B4-BE49-F238E27FC236}">
                <a16:creationId xmlns:a16="http://schemas.microsoft.com/office/drawing/2014/main" id="{6047AD36-2EDB-4ABA-B1AF-69534053D842}"/>
              </a:ext>
            </a:extLst>
          </p:cNvPr>
          <p:cNvSpPr/>
          <p:nvPr/>
        </p:nvSpPr>
        <p:spPr>
          <a:xfrm>
            <a:off x="4572001" y="1371600"/>
            <a:ext cx="3387776" cy="434115"/>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41716817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26" presetClass="emph" presetSubtype="0" repeatCount="indefinite" fill="hold" grpId="0" nodeType="withEffect">
                                  <p:stCondLst>
                                    <p:cond delay="0"/>
                                  </p:stCondLst>
                                  <p:childTnLst>
                                    <p:animEffect transition="out" filter="fade">
                                      <p:cBhvr>
                                        <p:cTn id="10" dur="1000" tmFilter="0, 0; .2, .5; .8, .5; 1, 0"/>
                                        <p:tgtEl>
                                          <p:spTgt spid="11"/>
                                        </p:tgtEl>
                                      </p:cBhvr>
                                    </p:animEffect>
                                    <p:animScale>
                                      <p:cBhvr>
                                        <p:cTn id="11" dur="50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1" grpId="0" animBg="1"/>
      <p:bldP spid="11"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42D87E24-7967-4FC7-B8A4-D282314588D0}"/>
              </a:ext>
            </a:extLst>
          </p:cNvPr>
          <p:cNvSpPr/>
          <p:nvPr/>
        </p:nvSpPr>
        <p:spPr>
          <a:xfrm>
            <a:off x="181429" y="4332514"/>
            <a:ext cx="1908628" cy="72390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ru-RU"/>
          </a:p>
        </p:txBody>
      </p:sp>
      <p:sp>
        <p:nvSpPr>
          <p:cNvPr id="8" name="Title 1">
            <a:extLst>
              <a:ext uri="{FF2B5EF4-FFF2-40B4-BE49-F238E27FC236}">
                <a16:creationId xmlns:a16="http://schemas.microsoft.com/office/drawing/2014/main" id="{8E514F4B-7DA5-48D5-99C7-4180A96BE15D}"/>
              </a:ext>
            </a:extLst>
          </p:cNvPr>
          <p:cNvSpPr>
            <a:spLocks noGrp="1"/>
          </p:cNvSpPr>
          <p:nvPr>
            <p:ph type="title"/>
          </p:nvPr>
        </p:nvSpPr>
        <p:spPr>
          <a:xfrm>
            <a:off x="-1" y="0"/>
            <a:ext cx="7006975" cy="620483"/>
          </a:xfrm>
        </p:spPr>
        <p:txBody>
          <a:bodyPr vert="horz" lIns="91440" tIns="45720" rIns="91440" bIns="45720" rtlCol="0" anchor="t" anchorCtr="0">
            <a:normAutofit/>
          </a:bodyPr>
          <a:lstStyle/>
          <a:p>
            <a:r>
              <a:rPr lang="en-US" b="1"/>
              <a:t>Timer’s registers</a:t>
            </a:r>
          </a:p>
        </p:txBody>
      </p:sp>
      <p:sp>
        <p:nvSpPr>
          <p:cNvPr id="9" name="TextBox 8">
            <a:extLst>
              <a:ext uri="{FF2B5EF4-FFF2-40B4-BE49-F238E27FC236}">
                <a16:creationId xmlns:a16="http://schemas.microsoft.com/office/drawing/2014/main" id="{A03C5A33-071F-4A76-9314-72B1A1BA6C16}"/>
              </a:ext>
            </a:extLst>
          </p:cNvPr>
          <p:cNvSpPr txBox="1"/>
          <p:nvPr/>
        </p:nvSpPr>
        <p:spPr>
          <a:xfrm>
            <a:off x="181429" y="529518"/>
            <a:ext cx="8206892" cy="369332"/>
          </a:xfrm>
          <a:prstGeom prst="rect">
            <a:avLst/>
          </a:prstGeom>
          <a:noFill/>
        </p:spPr>
        <p:txBody>
          <a:bodyPr wrap="square" rtlCol="0">
            <a:spAutoFit/>
          </a:bodyPr>
          <a:lstStyle/>
          <a:p>
            <a:r>
              <a:rPr lang="en-US" sz="1800" b="1" i="0" u="none" strike="noStrike" baseline="0" dirty="0">
                <a:latin typeface="Arial-BoldMT"/>
              </a:rPr>
              <a:t>TIM capture/compare mode register 1/2 (TIMx_CCMR1/2) </a:t>
            </a:r>
            <a:r>
              <a:rPr lang="en-US" sz="1800" u="none" strike="noStrike" baseline="0" dirty="0">
                <a:latin typeface="Arial-BoldMT"/>
              </a:rPr>
              <a:t>input mode</a:t>
            </a:r>
          </a:p>
        </p:txBody>
      </p:sp>
      <p:sp>
        <p:nvSpPr>
          <p:cNvPr id="10" name="TextBox 9">
            <a:extLst>
              <a:ext uri="{FF2B5EF4-FFF2-40B4-BE49-F238E27FC236}">
                <a16:creationId xmlns:a16="http://schemas.microsoft.com/office/drawing/2014/main" id="{47896A9C-71B1-483B-B6A5-4207DB595803}"/>
              </a:ext>
            </a:extLst>
          </p:cNvPr>
          <p:cNvSpPr txBox="1"/>
          <p:nvPr/>
        </p:nvSpPr>
        <p:spPr>
          <a:xfrm>
            <a:off x="181429" y="849894"/>
            <a:ext cx="8206892" cy="400110"/>
          </a:xfrm>
          <a:prstGeom prst="rect">
            <a:avLst/>
          </a:prstGeom>
          <a:noFill/>
        </p:spPr>
        <p:txBody>
          <a:bodyPr wrap="square" rtlCol="0">
            <a:spAutoFit/>
          </a:bodyPr>
          <a:lstStyle/>
          <a:p>
            <a:r>
              <a:rPr lang="en-US" sz="2000" dirty="0">
                <a:solidFill>
                  <a:srgbClr val="000000"/>
                </a:solidFill>
              </a:rPr>
              <a:t>Address offset: 0x18, 0x1C				</a:t>
            </a:r>
          </a:p>
        </p:txBody>
      </p:sp>
      <p:sp>
        <p:nvSpPr>
          <p:cNvPr id="19" name="TextBox 18">
            <a:extLst>
              <a:ext uri="{FF2B5EF4-FFF2-40B4-BE49-F238E27FC236}">
                <a16:creationId xmlns:a16="http://schemas.microsoft.com/office/drawing/2014/main" id="{FDD4AB5F-CD96-4CAD-AC77-DD08FAD653E8}"/>
              </a:ext>
            </a:extLst>
          </p:cNvPr>
          <p:cNvSpPr txBox="1"/>
          <p:nvPr/>
        </p:nvSpPr>
        <p:spPr>
          <a:xfrm>
            <a:off x="91488" y="2287872"/>
            <a:ext cx="4306342" cy="2400657"/>
          </a:xfrm>
          <a:prstGeom prst="rect">
            <a:avLst/>
          </a:prstGeom>
          <a:noFill/>
        </p:spPr>
        <p:txBody>
          <a:bodyPr wrap="square" rtlCol="0">
            <a:spAutoFit/>
          </a:bodyPr>
          <a:lstStyle/>
          <a:p>
            <a:r>
              <a:rPr lang="en-US" sz="1500" b="1" i="1" dirty="0">
                <a:solidFill>
                  <a:srgbClr val="000000"/>
                </a:solidFill>
              </a:rPr>
              <a:t>IC1PSC:</a:t>
            </a:r>
            <a:r>
              <a:rPr lang="en-US" sz="1500" dirty="0">
                <a:solidFill>
                  <a:srgbClr val="000000"/>
                </a:solidFill>
              </a:rPr>
              <a:t> Input capture 1 prescaler</a:t>
            </a:r>
          </a:p>
          <a:p>
            <a:r>
              <a:rPr lang="en-US" sz="1500" dirty="0">
                <a:solidFill>
                  <a:srgbClr val="000000"/>
                </a:solidFill>
              </a:rPr>
              <a:t>This bit-field defines the ratio of the prescaler acting on CC1 input (IC1).</a:t>
            </a:r>
          </a:p>
          <a:p>
            <a:r>
              <a:rPr lang="en-US" sz="1500" dirty="0">
                <a:solidFill>
                  <a:srgbClr val="000000"/>
                </a:solidFill>
              </a:rPr>
              <a:t>The prescaler is reset as soon as CC1E=’0’ (</a:t>
            </a:r>
            <a:r>
              <a:rPr lang="en-US" sz="1500" dirty="0" err="1">
                <a:solidFill>
                  <a:srgbClr val="000000"/>
                </a:solidFill>
              </a:rPr>
              <a:t>TIMx_CCER</a:t>
            </a:r>
            <a:r>
              <a:rPr lang="en-US" sz="1500" dirty="0">
                <a:solidFill>
                  <a:srgbClr val="000000"/>
                </a:solidFill>
              </a:rPr>
              <a:t> register).</a:t>
            </a:r>
          </a:p>
          <a:p>
            <a:r>
              <a:rPr lang="en-US" sz="1500" dirty="0">
                <a:solidFill>
                  <a:srgbClr val="000000"/>
                </a:solidFill>
              </a:rPr>
              <a:t>00: no prescaler, capture is done each time an edge is detected on the capture input</a:t>
            </a:r>
          </a:p>
          <a:p>
            <a:r>
              <a:rPr lang="en-US" sz="1500" dirty="0">
                <a:solidFill>
                  <a:srgbClr val="000000"/>
                </a:solidFill>
              </a:rPr>
              <a:t>01: capture is done once every 2 events</a:t>
            </a:r>
          </a:p>
          <a:p>
            <a:r>
              <a:rPr lang="en-US" sz="1500" dirty="0">
                <a:solidFill>
                  <a:srgbClr val="000000"/>
                </a:solidFill>
              </a:rPr>
              <a:t>10: capture is done once every 4 events</a:t>
            </a:r>
          </a:p>
          <a:p>
            <a:r>
              <a:rPr lang="en-US" sz="1500" dirty="0">
                <a:solidFill>
                  <a:srgbClr val="000000"/>
                </a:solidFill>
              </a:rPr>
              <a:t>11: capture is done once every 8 events</a:t>
            </a:r>
          </a:p>
        </p:txBody>
      </p:sp>
      <p:sp>
        <p:nvSpPr>
          <p:cNvPr id="14" name="TextBox 13">
            <a:extLst>
              <a:ext uri="{FF2B5EF4-FFF2-40B4-BE49-F238E27FC236}">
                <a16:creationId xmlns:a16="http://schemas.microsoft.com/office/drawing/2014/main" id="{DAB87C15-024F-4410-BFF0-EA34CA58A811}"/>
              </a:ext>
            </a:extLst>
          </p:cNvPr>
          <p:cNvSpPr txBox="1"/>
          <p:nvPr/>
        </p:nvSpPr>
        <p:spPr>
          <a:xfrm>
            <a:off x="4299739" y="2295692"/>
            <a:ext cx="4752773" cy="2862322"/>
          </a:xfrm>
          <a:prstGeom prst="rect">
            <a:avLst/>
          </a:prstGeom>
          <a:noFill/>
        </p:spPr>
        <p:txBody>
          <a:bodyPr wrap="square" rtlCol="0">
            <a:spAutoFit/>
          </a:bodyPr>
          <a:lstStyle/>
          <a:p>
            <a:r>
              <a:rPr lang="en-US" sz="1200" b="1" i="1" dirty="0">
                <a:solidFill>
                  <a:srgbClr val="000000"/>
                </a:solidFill>
              </a:rPr>
              <a:t>IC1F:</a:t>
            </a:r>
            <a:r>
              <a:rPr lang="en-US" sz="1200" dirty="0">
                <a:solidFill>
                  <a:srgbClr val="000000"/>
                </a:solidFill>
              </a:rPr>
              <a:t> Input capture 1 filter</a:t>
            </a:r>
          </a:p>
          <a:p>
            <a:r>
              <a:rPr lang="en-US" sz="1200" dirty="0">
                <a:solidFill>
                  <a:srgbClr val="000000"/>
                </a:solidFill>
              </a:rPr>
              <a:t>This bit-field defines the frequency used to sample TI1  input and the length of the digital filter applied to TI1. The digital filter is made of an event counter in which N  consecutive events are needed to validate a transition on the output:</a:t>
            </a:r>
          </a:p>
          <a:p>
            <a:r>
              <a:rPr lang="en-US" sz="1200" dirty="0">
                <a:solidFill>
                  <a:srgbClr val="000000"/>
                </a:solidFill>
              </a:rPr>
              <a:t>0000: No filter, sampling is done at </a:t>
            </a:r>
            <a:r>
              <a:rPr lang="en-US" sz="1200" dirty="0" err="1">
                <a:solidFill>
                  <a:srgbClr val="000000"/>
                </a:solidFill>
              </a:rPr>
              <a:t>fDTS</a:t>
            </a:r>
            <a:endParaRPr lang="en-US" sz="1200" dirty="0">
              <a:solidFill>
                <a:srgbClr val="000000"/>
              </a:solidFill>
            </a:endParaRPr>
          </a:p>
          <a:p>
            <a:r>
              <a:rPr lang="en-US" sz="1200" dirty="0">
                <a:solidFill>
                  <a:srgbClr val="000000"/>
                </a:solidFill>
              </a:rPr>
              <a:t>0001: </a:t>
            </a:r>
            <a:r>
              <a:rPr lang="en-US" sz="1200" dirty="0" err="1">
                <a:solidFill>
                  <a:srgbClr val="000000"/>
                </a:solidFill>
              </a:rPr>
              <a:t>fSAMPLING</a:t>
            </a:r>
            <a:r>
              <a:rPr lang="en-US" sz="1200" dirty="0">
                <a:solidFill>
                  <a:srgbClr val="000000"/>
                </a:solidFill>
              </a:rPr>
              <a:t>=</a:t>
            </a:r>
            <a:r>
              <a:rPr lang="en-US" sz="1200" dirty="0" err="1">
                <a:solidFill>
                  <a:srgbClr val="000000"/>
                </a:solidFill>
              </a:rPr>
              <a:t>fCK_INT</a:t>
            </a:r>
            <a:r>
              <a:rPr lang="en-US" sz="1200" dirty="0">
                <a:solidFill>
                  <a:srgbClr val="000000"/>
                </a:solidFill>
              </a:rPr>
              <a:t>, N=2</a:t>
            </a:r>
          </a:p>
          <a:p>
            <a:r>
              <a:rPr lang="en-US" sz="1200" dirty="0">
                <a:solidFill>
                  <a:srgbClr val="000000"/>
                </a:solidFill>
              </a:rPr>
              <a:t>0010: </a:t>
            </a:r>
            <a:r>
              <a:rPr lang="en-US" sz="1200" dirty="0" err="1">
                <a:solidFill>
                  <a:srgbClr val="000000"/>
                </a:solidFill>
              </a:rPr>
              <a:t>fSAMPLING</a:t>
            </a:r>
            <a:r>
              <a:rPr lang="en-US" sz="1200" dirty="0">
                <a:solidFill>
                  <a:srgbClr val="000000"/>
                </a:solidFill>
              </a:rPr>
              <a:t>=</a:t>
            </a:r>
            <a:r>
              <a:rPr lang="en-US" sz="1200" dirty="0" err="1">
                <a:solidFill>
                  <a:srgbClr val="000000"/>
                </a:solidFill>
              </a:rPr>
              <a:t>fCK_INT</a:t>
            </a:r>
            <a:r>
              <a:rPr lang="en-US" sz="1200" dirty="0">
                <a:solidFill>
                  <a:srgbClr val="000000"/>
                </a:solidFill>
              </a:rPr>
              <a:t>, N=4</a:t>
            </a:r>
          </a:p>
          <a:p>
            <a:r>
              <a:rPr lang="en-US" sz="1200" dirty="0">
                <a:solidFill>
                  <a:srgbClr val="000000"/>
                </a:solidFill>
              </a:rPr>
              <a:t>0011: </a:t>
            </a:r>
            <a:r>
              <a:rPr lang="en-US" sz="1200" dirty="0" err="1">
                <a:solidFill>
                  <a:srgbClr val="000000"/>
                </a:solidFill>
              </a:rPr>
              <a:t>fSAMPLING</a:t>
            </a:r>
            <a:r>
              <a:rPr lang="en-US" sz="1200" dirty="0">
                <a:solidFill>
                  <a:srgbClr val="000000"/>
                </a:solidFill>
              </a:rPr>
              <a:t>=</a:t>
            </a:r>
            <a:r>
              <a:rPr lang="en-US" sz="1200" dirty="0" err="1">
                <a:solidFill>
                  <a:srgbClr val="000000"/>
                </a:solidFill>
              </a:rPr>
              <a:t>fCK_INT</a:t>
            </a:r>
            <a:r>
              <a:rPr lang="en-US" sz="1200" dirty="0">
                <a:solidFill>
                  <a:srgbClr val="000000"/>
                </a:solidFill>
              </a:rPr>
              <a:t>, N=8</a:t>
            </a:r>
          </a:p>
          <a:p>
            <a:r>
              <a:rPr lang="en-US" sz="1200" dirty="0">
                <a:solidFill>
                  <a:srgbClr val="000000"/>
                </a:solidFill>
              </a:rPr>
              <a:t>0100: </a:t>
            </a:r>
            <a:r>
              <a:rPr lang="en-US" sz="1200" dirty="0" err="1">
                <a:solidFill>
                  <a:srgbClr val="000000"/>
                </a:solidFill>
              </a:rPr>
              <a:t>fSAMPLING</a:t>
            </a:r>
            <a:r>
              <a:rPr lang="en-US" sz="1200" dirty="0">
                <a:solidFill>
                  <a:srgbClr val="000000"/>
                </a:solidFill>
              </a:rPr>
              <a:t>=</a:t>
            </a:r>
            <a:r>
              <a:rPr lang="en-US" sz="1200" dirty="0" err="1">
                <a:solidFill>
                  <a:srgbClr val="000000"/>
                </a:solidFill>
              </a:rPr>
              <a:t>fDTS</a:t>
            </a:r>
            <a:r>
              <a:rPr lang="en-US" sz="1200" dirty="0">
                <a:solidFill>
                  <a:srgbClr val="000000"/>
                </a:solidFill>
              </a:rPr>
              <a:t>/2, N=6</a:t>
            </a:r>
          </a:p>
          <a:p>
            <a:r>
              <a:rPr lang="en-US" sz="1200" dirty="0">
                <a:solidFill>
                  <a:srgbClr val="000000"/>
                </a:solidFill>
              </a:rPr>
              <a:t>0101: </a:t>
            </a:r>
            <a:r>
              <a:rPr lang="en-US" sz="1200" dirty="0" err="1">
                <a:solidFill>
                  <a:srgbClr val="000000"/>
                </a:solidFill>
              </a:rPr>
              <a:t>fSAMPLING</a:t>
            </a:r>
            <a:r>
              <a:rPr lang="en-US" sz="1200" dirty="0">
                <a:solidFill>
                  <a:srgbClr val="000000"/>
                </a:solidFill>
              </a:rPr>
              <a:t>=</a:t>
            </a:r>
            <a:r>
              <a:rPr lang="en-US" sz="1200" dirty="0" err="1">
                <a:solidFill>
                  <a:srgbClr val="000000"/>
                </a:solidFill>
              </a:rPr>
              <a:t>fDTS</a:t>
            </a:r>
            <a:r>
              <a:rPr lang="en-US" sz="1200" dirty="0">
                <a:solidFill>
                  <a:srgbClr val="000000"/>
                </a:solidFill>
              </a:rPr>
              <a:t>/2, N=8</a:t>
            </a:r>
          </a:p>
          <a:p>
            <a:r>
              <a:rPr lang="en-US" sz="1200" dirty="0">
                <a:solidFill>
                  <a:srgbClr val="000000"/>
                </a:solidFill>
              </a:rPr>
              <a:t>0110: </a:t>
            </a:r>
            <a:r>
              <a:rPr lang="en-US" sz="1200" dirty="0" err="1">
                <a:solidFill>
                  <a:srgbClr val="000000"/>
                </a:solidFill>
              </a:rPr>
              <a:t>fSAMPLING</a:t>
            </a:r>
            <a:r>
              <a:rPr lang="en-US" sz="1200" dirty="0">
                <a:solidFill>
                  <a:srgbClr val="000000"/>
                </a:solidFill>
              </a:rPr>
              <a:t>=</a:t>
            </a:r>
            <a:r>
              <a:rPr lang="en-US" sz="1200" dirty="0" err="1">
                <a:solidFill>
                  <a:srgbClr val="000000"/>
                </a:solidFill>
              </a:rPr>
              <a:t>fDTS</a:t>
            </a:r>
            <a:r>
              <a:rPr lang="en-US" sz="1200" dirty="0">
                <a:solidFill>
                  <a:srgbClr val="000000"/>
                </a:solidFill>
              </a:rPr>
              <a:t>/4, N=6</a:t>
            </a:r>
          </a:p>
          <a:p>
            <a:r>
              <a:rPr lang="en-US" sz="1200" dirty="0">
                <a:solidFill>
                  <a:srgbClr val="000000"/>
                </a:solidFill>
              </a:rPr>
              <a:t>0111: </a:t>
            </a:r>
            <a:r>
              <a:rPr lang="en-US" sz="1200" dirty="0" err="1">
                <a:solidFill>
                  <a:srgbClr val="000000"/>
                </a:solidFill>
              </a:rPr>
              <a:t>fSAMPLING</a:t>
            </a:r>
            <a:r>
              <a:rPr lang="en-US" sz="1200" dirty="0">
                <a:solidFill>
                  <a:srgbClr val="000000"/>
                </a:solidFill>
              </a:rPr>
              <a:t>=</a:t>
            </a:r>
            <a:r>
              <a:rPr lang="en-US" sz="1200" dirty="0" err="1">
                <a:solidFill>
                  <a:srgbClr val="000000"/>
                </a:solidFill>
              </a:rPr>
              <a:t>fDTS</a:t>
            </a:r>
            <a:r>
              <a:rPr lang="en-US" sz="1200" dirty="0">
                <a:solidFill>
                  <a:srgbClr val="000000"/>
                </a:solidFill>
              </a:rPr>
              <a:t>/4, N=8</a:t>
            </a:r>
          </a:p>
          <a:p>
            <a:r>
              <a:rPr lang="en-US" sz="1200" dirty="0">
                <a:solidFill>
                  <a:srgbClr val="000000"/>
                </a:solidFill>
              </a:rPr>
              <a:t>1000: </a:t>
            </a:r>
            <a:r>
              <a:rPr lang="en-US" sz="1200" dirty="0" err="1">
                <a:solidFill>
                  <a:srgbClr val="000000"/>
                </a:solidFill>
              </a:rPr>
              <a:t>fSAMPLING</a:t>
            </a:r>
            <a:r>
              <a:rPr lang="en-US" sz="1200" dirty="0">
                <a:solidFill>
                  <a:srgbClr val="000000"/>
                </a:solidFill>
              </a:rPr>
              <a:t>=</a:t>
            </a:r>
            <a:r>
              <a:rPr lang="en-US" sz="1200" dirty="0" err="1">
                <a:solidFill>
                  <a:srgbClr val="000000"/>
                </a:solidFill>
              </a:rPr>
              <a:t>fDTS</a:t>
            </a:r>
            <a:r>
              <a:rPr lang="en-US" sz="1200" dirty="0">
                <a:solidFill>
                  <a:srgbClr val="000000"/>
                </a:solidFill>
              </a:rPr>
              <a:t>/8, N=6</a:t>
            </a:r>
          </a:p>
          <a:p>
            <a:r>
              <a:rPr lang="en-US" sz="1200" dirty="0">
                <a:solidFill>
                  <a:srgbClr val="000000"/>
                </a:solidFill>
              </a:rPr>
              <a:t>1001: </a:t>
            </a:r>
            <a:r>
              <a:rPr lang="en-US" sz="1200" dirty="0" err="1">
                <a:solidFill>
                  <a:srgbClr val="000000"/>
                </a:solidFill>
              </a:rPr>
              <a:t>fSAMPLING</a:t>
            </a:r>
            <a:r>
              <a:rPr lang="en-US" sz="1200" dirty="0">
                <a:solidFill>
                  <a:srgbClr val="000000"/>
                </a:solidFill>
              </a:rPr>
              <a:t>=</a:t>
            </a:r>
            <a:r>
              <a:rPr lang="en-US" sz="1200" dirty="0" err="1">
                <a:solidFill>
                  <a:srgbClr val="000000"/>
                </a:solidFill>
              </a:rPr>
              <a:t>fDTS</a:t>
            </a:r>
            <a:r>
              <a:rPr lang="en-US" sz="1200" dirty="0">
                <a:solidFill>
                  <a:srgbClr val="000000"/>
                </a:solidFill>
              </a:rPr>
              <a:t>/8, N=8</a:t>
            </a:r>
          </a:p>
        </p:txBody>
      </p:sp>
      <p:pic>
        <p:nvPicPr>
          <p:cNvPr id="3" name="Рисунок 2">
            <a:extLst>
              <a:ext uri="{FF2B5EF4-FFF2-40B4-BE49-F238E27FC236}">
                <a16:creationId xmlns:a16="http://schemas.microsoft.com/office/drawing/2014/main" id="{05A54D06-DBD7-43F8-8086-71B400A9C1E4}"/>
              </a:ext>
            </a:extLst>
          </p:cNvPr>
          <p:cNvPicPr>
            <a:picLocks noChangeAspect="1"/>
          </p:cNvPicPr>
          <p:nvPr/>
        </p:nvPicPr>
        <p:blipFill>
          <a:blip r:embed="rId3"/>
          <a:stretch>
            <a:fillRect/>
          </a:stretch>
        </p:blipFill>
        <p:spPr>
          <a:xfrm>
            <a:off x="-1" y="1176194"/>
            <a:ext cx="9144000" cy="1162644"/>
          </a:xfrm>
          <a:prstGeom prst="rect">
            <a:avLst/>
          </a:prstGeom>
        </p:spPr>
      </p:pic>
      <p:sp>
        <p:nvSpPr>
          <p:cNvPr id="11" name="Прямоугольник 10">
            <a:extLst>
              <a:ext uri="{FF2B5EF4-FFF2-40B4-BE49-F238E27FC236}">
                <a16:creationId xmlns:a16="http://schemas.microsoft.com/office/drawing/2014/main" id="{5174D816-9EFB-47AD-974D-1F9F29534225}"/>
              </a:ext>
            </a:extLst>
          </p:cNvPr>
          <p:cNvSpPr/>
          <p:nvPr/>
        </p:nvSpPr>
        <p:spPr>
          <a:xfrm>
            <a:off x="4572001" y="1805715"/>
            <a:ext cx="3417756" cy="217588"/>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9248225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26" presetClass="emph" presetSubtype="0" repeatCount="indefinite" fill="hold" grpId="0" nodeType="withEffect">
                                  <p:stCondLst>
                                    <p:cond delay="0"/>
                                  </p:stCondLst>
                                  <p:childTnLst>
                                    <p:animEffect transition="out" filter="fade">
                                      <p:cBhvr>
                                        <p:cTn id="12" dur="1000" tmFilter="0, 0; .2, .5; .8, .5; 1, 0"/>
                                        <p:tgtEl>
                                          <p:spTgt spid="11"/>
                                        </p:tgtEl>
                                      </p:cBhvr>
                                    </p:animEffect>
                                    <p:animScale>
                                      <p:cBhvr>
                                        <p:cTn id="13" dur="50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4" grpId="0"/>
      <p:bldP spid="11" grpId="0" animBg="1"/>
      <p:bldP spid="11"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4B20E9C9-0DCC-4A42-A11E-E2FBCA902B62}"/>
              </a:ext>
            </a:extLst>
          </p:cNvPr>
          <p:cNvPicPr>
            <a:picLocks noChangeAspect="1"/>
          </p:cNvPicPr>
          <p:nvPr/>
        </p:nvPicPr>
        <p:blipFill>
          <a:blip r:embed="rId3"/>
          <a:stretch>
            <a:fillRect/>
          </a:stretch>
        </p:blipFill>
        <p:spPr>
          <a:xfrm>
            <a:off x="1" y="1242925"/>
            <a:ext cx="9144000" cy="790937"/>
          </a:xfrm>
          <a:prstGeom prst="rect">
            <a:avLst/>
          </a:prstGeom>
        </p:spPr>
      </p:pic>
      <p:sp>
        <p:nvSpPr>
          <p:cNvPr id="5" name="Прямоугольник 4">
            <a:extLst>
              <a:ext uri="{FF2B5EF4-FFF2-40B4-BE49-F238E27FC236}">
                <a16:creationId xmlns:a16="http://schemas.microsoft.com/office/drawing/2014/main" id="{42D87E24-7967-4FC7-B8A4-D282314588D0}"/>
              </a:ext>
            </a:extLst>
          </p:cNvPr>
          <p:cNvSpPr/>
          <p:nvPr/>
        </p:nvSpPr>
        <p:spPr>
          <a:xfrm>
            <a:off x="181429" y="4332514"/>
            <a:ext cx="1908628" cy="72390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ru-RU"/>
          </a:p>
        </p:txBody>
      </p:sp>
      <p:sp>
        <p:nvSpPr>
          <p:cNvPr id="8" name="Title 1">
            <a:extLst>
              <a:ext uri="{FF2B5EF4-FFF2-40B4-BE49-F238E27FC236}">
                <a16:creationId xmlns:a16="http://schemas.microsoft.com/office/drawing/2014/main" id="{8E514F4B-7DA5-48D5-99C7-4180A96BE15D}"/>
              </a:ext>
            </a:extLst>
          </p:cNvPr>
          <p:cNvSpPr>
            <a:spLocks noGrp="1"/>
          </p:cNvSpPr>
          <p:nvPr>
            <p:ph type="title"/>
          </p:nvPr>
        </p:nvSpPr>
        <p:spPr>
          <a:xfrm>
            <a:off x="-1" y="0"/>
            <a:ext cx="7006975" cy="620483"/>
          </a:xfrm>
        </p:spPr>
        <p:txBody>
          <a:bodyPr vert="horz" lIns="91440" tIns="45720" rIns="91440" bIns="45720" rtlCol="0" anchor="t" anchorCtr="0">
            <a:normAutofit/>
          </a:bodyPr>
          <a:lstStyle/>
          <a:p>
            <a:r>
              <a:rPr lang="en-US" b="1"/>
              <a:t>Timer’s registers</a:t>
            </a:r>
          </a:p>
        </p:txBody>
      </p:sp>
      <p:sp>
        <p:nvSpPr>
          <p:cNvPr id="9" name="TextBox 8">
            <a:extLst>
              <a:ext uri="{FF2B5EF4-FFF2-40B4-BE49-F238E27FC236}">
                <a16:creationId xmlns:a16="http://schemas.microsoft.com/office/drawing/2014/main" id="{A03C5A33-071F-4A76-9314-72B1A1BA6C16}"/>
              </a:ext>
            </a:extLst>
          </p:cNvPr>
          <p:cNvSpPr txBox="1"/>
          <p:nvPr/>
        </p:nvSpPr>
        <p:spPr>
          <a:xfrm>
            <a:off x="181429" y="529518"/>
            <a:ext cx="8206892" cy="369332"/>
          </a:xfrm>
          <a:prstGeom prst="rect">
            <a:avLst/>
          </a:prstGeom>
          <a:noFill/>
        </p:spPr>
        <p:txBody>
          <a:bodyPr wrap="square" rtlCol="0">
            <a:spAutoFit/>
          </a:bodyPr>
          <a:lstStyle/>
          <a:p>
            <a:r>
              <a:rPr lang="en-US" sz="1800" b="1" i="0" u="none" strike="noStrike" baseline="0" dirty="0">
                <a:latin typeface="Arial-BoldMT"/>
              </a:rPr>
              <a:t>TIM break and dead-time register (</a:t>
            </a:r>
            <a:r>
              <a:rPr lang="en-US" sz="1800" b="1" i="0" u="none" strike="noStrike" baseline="0" dirty="0" err="1">
                <a:latin typeface="Arial-BoldMT"/>
              </a:rPr>
              <a:t>TIMx_BDTR</a:t>
            </a:r>
            <a:r>
              <a:rPr lang="en-US" sz="1800" b="1" i="0" u="none" strike="noStrike" baseline="0" dirty="0">
                <a:latin typeface="Arial-BoldMT"/>
              </a:rPr>
              <a:t>)</a:t>
            </a:r>
            <a:endParaRPr lang="en-US" sz="1800" u="none" strike="noStrike" baseline="0" dirty="0">
              <a:latin typeface="Arial-BoldMT"/>
            </a:endParaRPr>
          </a:p>
        </p:txBody>
      </p:sp>
      <p:sp>
        <p:nvSpPr>
          <p:cNvPr id="10" name="TextBox 9">
            <a:extLst>
              <a:ext uri="{FF2B5EF4-FFF2-40B4-BE49-F238E27FC236}">
                <a16:creationId xmlns:a16="http://schemas.microsoft.com/office/drawing/2014/main" id="{47896A9C-71B1-483B-B6A5-4207DB595803}"/>
              </a:ext>
            </a:extLst>
          </p:cNvPr>
          <p:cNvSpPr txBox="1"/>
          <p:nvPr/>
        </p:nvSpPr>
        <p:spPr>
          <a:xfrm>
            <a:off x="181429" y="849894"/>
            <a:ext cx="8206892" cy="400110"/>
          </a:xfrm>
          <a:prstGeom prst="rect">
            <a:avLst/>
          </a:prstGeom>
          <a:noFill/>
        </p:spPr>
        <p:txBody>
          <a:bodyPr wrap="square" rtlCol="0">
            <a:spAutoFit/>
          </a:bodyPr>
          <a:lstStyle/>
          <a:p>
            <a:r>
              <a:rPr lang="en-US" sz="2000" dirty="0">
                <a:solidFill>
                  <a:srgbClr val="000000"/>
                </a:solidFill>
              </a:rPr>
              <a:t>Address offset: 0x44			</a:t>
            </a:r>
          </a:p>
        </p:txBody>
      </p:sp>
      <p:sp>
        <p:nvSpPr>
          <p:cNvPr id="19" name="TextBox 18">
            <a:extLst>
              <a:ext uri="{FF2B5EF4-FFF2-40B4-BE49-F238E27FC236}">
                <a16:creationId xmlns:a16="http://schemas.microsoft.com/office/drawing/2014/main" id="{FDD4AB5F-CD96-4CAD-AC77-DD08FAD653E8}"/>
              </a:ext>
            </a:extLst>
          </p:cNvPr>
          <p:cNvSpPr txBox="1"/>
          <p:nvPr/>
        </p:nvSpPr>
        <p:spPr>
          <a:xfrm>
            <a:off x="142883" y="2217336"/>
            <a:ext cx="8819688" cy="1246495"/>
          </a:xfrm>
          <a:prstGeom prst="rect">
            <a:avLst/>
          </a:prstGeom>
          <a:noFill/>
        </p:spPr>
        <p:txBody>
          <a:bodyPr wrap="square" rtlCol="0">
            <a:spAutoFit/>
          </a:bodyPr>
          <a:lstStyle/>
          <a:p>
            <a:r>
              <a:rPr lang="en-US" sz="1500" b="1" i="1" dirty="0">
                <a:solidFill>
                  <a:srgbClr val="000000"/>
                </a:solidFill>
              </a:rPr>
              <a:t>MOE:</a:t>
            </a:r>
            <a:r>
              <a:rPr lang="en-US" sz="1500" dirty="0">
                <a:solidFill>
                  <a:srgbClr val="000000"/>
                </a:solidFill>
              </a:rPr>
              <a:t> Main output enable</a:t>
            </a:r>
          </a:p>
          <a:p>
            <a:r>
              <a:rPr lang="en-US" sz="1500" dirty="0">
                <a:solidFill>
                  <a:srgbClr val="000000"/>
                </a:solidFill>
              </a:rPr>
              <a:t>This bit is cleared asynchronously by hardware as soon as the break input is active. It is set by software or automatically depending on the AOE bit. It is acting only on the channels which are configured in output.</a:t>
            </a:r>
          </a:p>
          <a:p>
            <a:r>
              <a:rPr lang="en-US" sz="1500" dirty="0">
                <a:solidFill>
                  <a:srgbClr val="000000"/>
                </a:solidFill>
              </a:rPr>
              <a:t>0: OC and OCN outputs are disabled or forced to idle state.</a:t>
            </a:r>
          </a:p>
          <a:p>
            <a:r>
              <a:rPr lang="en-US" sz="1500" dirty="0">
                <a:solidFill>
                  <a:srgbClr val="000000"/>
                </a:solidFill>
              </a:rPr>
              <a:t>1: OC and OCN outputs are enabled if their respective enable bits are set (</a:t>
            </a:r>
            <a:r>
              <a:rPr lang="en-US" sz="1500" dirty="0" err="1">
                <a:solidFill>
                  <a:srgbClr val="000000"/>
                </a:solidFill>
              </a:rPr>
              <a:t>CCxE</a:t>
            </a:r>
            <a:r>
              <a:rPr lang="en-US" sz="1500" dirty="0">
                <a:solidFill>
                  <a:srgbClr val="000000"/>
                </a:solidFill>
              </a:rPr>
              <a:t>, </a:t>
            </a:r>
            <a:r>
              <a:rPr lang="en-US" sz="1500" dirty="0" err="1">
                <a:solidFill>
                  <a:srgbClr val="000000"/>
                </a:solidFill>
              </a:rPr>
              <a:t>CCxNE</a:t>
            </a:r>
            <a:r>
              <a:rPr lang="en-US" sz="1500" dirty="0">
                <a:solidFill>
                  <a:srgbClr val="000000"/>
                </a:solidFill>
              </a:rPr>
              <a:t> in </a:t>
            </a:r>
            <a:r>
              <a:rPr lang="en-US" sz="1500" dirty="0" err="1">
                <a:solidFill>
                  <a:srgbClr val="000000"/>
                </a:solidFill>
              </a:rPr>
              <a:t>TIMx_CCER</a:t>
            </a:r>
            <a:r>
              <a:rPr lang="en-US" sz="1500" dirty="0">
                <a:solidFill>
                  <a:srgbClr val="000000"/>
                </a:solidFill>
              </a:rPr>
              <a:t> register).</a:t>
            </a:r>
          </a:p>
        </p:txBody>
      </p:sp>
      <p:sp>
        <p:nvSpPr>
          <p:cNvPr id="11" name="Прямоугольник 10">
            <a:extLst>
              <a:ext uri="{FF2B5EF4-FFF2-40B4-BE49-F238E27FC236}">
                <a16:creationId xmlns:a16="http://schemas.microsoft.com/office/drawing/2014/main" id="{5174D816-9EFB-47AD-974D-1F9F29534225}"/>
              </a:ext>
            </a:extLst>
          </p:cNvPr>
          <p:cNvSpPr/>
          <p:nvPr/>
        </p:nvSpPr>
        <p:spPr>
          <a:xfrm>
            <a:off x="63245" y="1461586"/>
            <a:ext cx="558847" cy="517116"/>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261722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26" presetClass="emph" presetSubtype="0" repeatCount="indefinite" fill="hold" grpId="0" nodeType="withEffect">
                                  <p:stCondLst>
                                    <p:cond delay="0"/>
                                  </p:stCondLst>
                                  <p:childTnLst>
                                    <p:animEffect transition="out" filter="fade">
                                      <p:cBhvr>
                                        <p:cTn id="10" dur="1000" tmFilter="0, 0; .2, .5; .8, .5; 1, 0"/>
                                        <p:tgtEl>
                                          <p:spTgt spid="11"/>
                                        </p:tgtEl>
                                      </p:cBhvr>
                                    </p:animEffect>
                                    <p:animScale>
                                      <p:cBhvr>
                                        <p:cTn id="11" dur="50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1" grpId="0" animBg="1"/>
      <p:bldP spid="11"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42D87E24-7967-4FC7-B8A4-D282314588D0}"/>
              </a:ext>
            </a:extLst>
          </p:cNvPr>
          <p:cNvSpPr/>
          <p:nvPr/>
        </p:nvSpPr>
        <p:spPr>
          <a:xfrm>
            <a:off x="181429" y="4332514"/>
            <a:ext cx="1908628" cy="72390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ru-RU"/>
          </a:p>
        </p:txBody>
      </p:sp>
      <p:sp>
        <p:nvSpPr>
          <p:cNvPr id="8" name="Title 1">
            <a:extLst>
              <a:ext uri="{FF2B5EF4-FFF2-40B4-BE49-F238E27FC236}">
                <a16:creationId xmlns:a16="http://schemas.microsoft.com/office/drawing/2014/main" id="{8E514F4B-7DA5-48D5-99C7-4180A96BE15D}"/>
              </a:ext>
            </a:extLst>
          </p:cNvPr>
          <p:cNvSpPr>
            <a:spLocks noGrp="1"/>
          </p:cNvSpPr>
          <p:nvPr>
            <p:ph type="title"/>
          </p:nvPr>
        </p:nvSpPr>
        <p:spPr>
          <a:xfrm>
            <a:off x="-1" y="0"/>
            <a:ext cx="7006975" cy="620483"/>
          </a:xfrm>
        </p:spPr>
        <p:txBody>
          <a:bodyPr vert="horz" lIns="91440" tIns="45720" rIns="91440" bIns="45720" rtlCol="0" anchor="t" anchorCtr="0">
            <a:normAutofit/>
          </a:bodyPr>
          <a:lstStyle/>
          <a:p>
            <a:r>
              <a:rPr lang="en-US" b="1"/>
              <a:t>Timer’s registers</a:t>
            </a:r>
          </a:p>
        </p:txBody>
      </p:sp>
      <p:sp>
        <p:nvSpPr>
          <p:cNvPr id="9" name="TextBox 8">
            <a:extLst>
              <a:ext uri="{FF2B5EF4-FFF2-40B4-BE49-F238E27FC236}">
                <a16:creationId xmlns:a16="http://schemas.microsoft.com/office/drawing/2014/main" id="{A03C5A33-071F-4A76-9314-72B1A1BA6C16}"/>
              </a:ext>
            </a:extLst>
          </p:cNvPr>
          <p:cNvSpPr txBox="1"/>
          <p:nvPr/>
        </p:nvSpPr>
        <p:spPr>
          <a:xfrm>
            <a:off x="181429" y="529518"/>
            <a:ext cx="8206892" cy="369332"/>
          </a:xfrm>
          <a:prstGeom prst="rect">
            <a:avLst/>
          </a:prstGeom>
          <a:noFill/>
        </p:spPr>
        <p:txBody>
          <a:bodyPr wrap="square" rtlCol="0">
            <a:spAutoFit/>
          </a:bodyPr>
          <a:lstStyle/>
          <a:p>
            <a:r>
              <a:rPr lang="pt-BR" sz="1800" b="1" i="0" u="none" strike="noStrike" baseline="0" dirty="0">
                <a:latin typeface="Arial-BoldMT"/>
              </a:rPr>
              <a:t>TIM capture/compare register 1/2/3/4 (TIMx_CCR1/2/3/4)</a:t>
            </a:r>
            <a:endParaRPr lang="en-US" sz="1800" u="none" strike="noStrike" baseline="0" dirty="0">
              <a:latin typeface="Arial-BoldMT"/>
            </a:endParaRPr>
          </a:p>
        </p:txBody>
      </p:sp>
      <p:sp>
        <p:nvSpPr>
          <p:cNvPr id="10" name="TextBox 9">
            <a:extLst>
              <a:ext uri="{FF2B5EF4-FFF2-40B4-BE49-F238E27FC236}">
                <a16:creationId xmlns:a16="http://schemas.microsoft.com/office/drawing/2014/main" id="{47896A9C-71B1-483B-B6A5-4207DB595803}"/>
              </a:ext>
            </a:extLst>
          </p:cNvPr>
          <p:cNvSpPr txBox="1"/>
          <p:nvPr/>
        </p:nvSpPr>
        <p:spPr>
          <a:xfrm>
            <a:off x="181429" y="849894"/>
            <a:ext cx="8206892" cy="400110"/>
          </a:xfrm>
          <a:prstGeom prst="rect">
            <a:avLst/>
          </a:prstGeom>
          <a:noFill/>
        </p:spPr>
        <p:txBody>
          <a:bodyPr wrap="square" rtlCol="0">
            <a:spAutoFit/>
          </a:bodyPr>
          <a:lstStyle/>
          <a:p>
            <a:r>
              <a:rPr lang="en-US" sz="2000" dirty="0">
                <a:solidFill>
                  <a:srgbClr val="000000"/>
                </a:solidFill>
              </a:rPr>
              <a:t>Address offset: 0x34, 0x38, 0x3C, 0x40</a:t>
            </a:r>
          </a:p>
        </p:txBody>
      </p:sp>
      <p:sp>
        <p:nvSpPr>
          <p:cNvPr id="19" name="TextBox 18">
            <a:extLst>
              <a:ext uri="{FF2B5EF4-FFF2-40B4-BE49-F238E27FC236}">
                <a16:creationId xmlns:a16="http://schemas.microsoft.com/office/drawing/2014/main" id="{FDD4AB5F-CD96-4CAD-AC77-DD08FAD653E8}"/>
              </a:ext>
            </a:extLst>
          </p:cNvPr>
          <p:cNvSpPr txBox="1"/>
          <p:nvPr/>
        </p:nvSpPr>
        <p:spPr>
          <a:xfrm>
            <a:off x="142883" y="2217336"/>
            <a:ext cx="8819688" cy="2169825"/>
          </a:xfrm>
          <a:prstGeom prst="rect">
            <a:avLst/>
          </a:prstGeom>
          <a:noFill/>
        </p:spPr>
        <p:txBody>
          <a:bodyPr wrap="square" rtlCol="0">
            <a:spAutoFit/>
          </a:bodyPr>
          <a:lstStyle/>
          <a:p>
            <a:r>
              <a:rPr lang="en-US" sz="1500" b="1" i="1" dirty="0">
                <a:solidFill>
                  <a:srgbClr val="000000"/>
                </a:solidFill>
              </a:rPr>
              <a:t>CCR1:</a:t>
            </a:r>
            <a:r>
              <a:rPr lang="en-US" sz="1500" dirty="0">
                <a:solidFill>
                  <a:srgbClr val="000000"/>
                </a:solidFill>
              </a:rPr>
              <a:t> Capture/Compare 1 value</a:t>
            </a:r>
          </a:p>
          <a:p>
            <a:r>
              <a:rPr lang="en-US" sz="1500" b="1" dirty="0">
                <a:solidFill>
                  <a:srgbClr val="000000"/>
                </a:solidFill>
              </a:rPr>
              <a:t>If channel CC1 is configured as output:</a:t>
            </a:r>
          </a:p>
          <a:p>
            <a:r>
              <a:rPr lang="en-US" sz="1500" dirty="0">
                <a:solidFill>
                  <a:srgbClr val="000000"/>
                </a:solidFill>
              </a:rPr>
              <a:t>CCR1 is the value to be loaded in the actual capture/compare 1 register (preload value).</a:t>
            </a:r>
          </a:p>
          <a:p>
            <a:r>
              <a:rPr lang="en-US" sz="1500" dirty="0">
                <a:solidFill>
                  <a:srgbClr val="000000"/>
                </a:solidFill>
              </a:rPr>
              <a:t>It is loaded permanently if the preload feature is not selected in the TIMx_CCMR1 register (bit OC1PE). Else the preload value is copied in the active capture/compare 1 register when an update event occurs.</a:t>
            </a:r>
          </a:p>
          <a:p>
            <a:r>
              <a:rPr lang="en-US" sz="1500" dirty="0">
                <a:solidFill>
                  <a:srgbClr val="000000"/>
                </a:solidFill>
              </a:rPr>
              <a:t>The active capture/compare register contains the value to be compared to the counter </a:t>
            </a:r>
            <a:r>
              <a:rPr lang="en-US" sz="1500" dirty="0" err="1">
                <a:solidFill>
                  <a:srgbClr val="000000"/>
                </a:solidFill>
              </a:rPr>
              <a:t>TIMx_CNT</a:t>
            </a:r>
            <a:r>
              <a:rPr lang="en-US" sz="1500" dirty="0">
                <a:solidFill>
                  <a:srgbClr val="000000"/>
                </a:solidFill>
              </a:rPr>
              <a:t> and signaled on OC1 output.</a:t>
            </a:r>
          </a:p>
          <a:p>
            <a:r>
              <a:rPr lang="en-US" sz="1500" b="1" dirty="0">
                <a:solidFill>
                  <a:srgbClr val="000000"/>
                </a:solidFill>
              </a:rPr>
              <a:t>If channel CC1 is configured as input:</a:t>
            </a:r>
          </a:p>
          <a:p>
            <a:r>
              <a:rPr lang="en-US" sz="1500" dirty="0">
                <a:solidFill>
                  <a:srgbClr val="000000"/>
                </a:solidFill>
              </a:rPr>
              <a:t>CCR1 is the counter value transferred by the last input capture 1 event (IC1).</a:t>
            </a:r>
          </a:p>
        </p:txBody>
      </p:sp>
      <p:pic>
        <p:nvPicPr>
          <p:cNvPr id="3" name="Рисунок 2">
            <a:extLst>
              <a:ext uri="{FF2B5EF4-FFF2-40B4-BE49-F238E27FC236}">
                <a16:creationId xmlns:a16="http://schemas.microsoft.com/office/drawing/2014/main" id="{3576F3D5-63A6-4B8C-9CDD-79F19FD437E7}"/>
              </a:ext>
            </a:extLst>
          </p:cNvPr>
          <p:cNvPicPr>
            <a:picLocks noChangeAspect="1"/>
          </p:cNvPicPr>
          <p:nvPr/>
        </p:nvPicPr>
        <p:blipFill>
          <a:blip r:embed="rId3"/>
          <a:stretch>
            <a:fillRect/>
          </a:stretch>
        </p:blipFill>
        <p:spPr>
          <a:xfrm>
            <a:off x="0" y="1296126"/>
            <a:ext cx="9144000" cy="776438"/>
          </a:xfrm>
          <a:prstGeom prst="rect">
            <a:avLst/>
          </a:prstGeom>
        </p:spPr>
      </p:pic>
    </p:spTree>
    <p:extLst>
      <p:ext uri="{BB962C8B-B14F-4D97-AF65-F5344CB8AC3E}">
        <p14:creationId xmlns:p14="http://schemas.microsoft.com/office/powerpoint/2010/main" val="36452417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42D87E24-7967-4FC7-B8A4-D282314588D0}"/>
              </a:ext>
            </a:extLst>
          </p:cNvPr>
          <p:cNvSpPr/>
          <p:nvPr/>
        </p:nvSpPr>
        <p:spPr>
          <a:xfrm>
            <a:off x="181429" y="4332514"/>
            <a:ext cx="1908628" cy="72390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ru-RU"/>
          </a:p>
        </p:txBody>
      </p:sp>
      <p:sp>
        <p:nvSpPr>
          <p:cNvPr id="8" name="Title 1">
            <a:extLst>
              <a:ext uri="{FF2B5EF4-FFF2-40B4-BE49-F238E27FC236}">
                <a16:creationId xmlns:a16="http://schemas.microsoft.com/office/drawing/2014/main" id="{8E514F4B-7DA5-48D5-99C7-4180A96BE15D}"/>
              </a:ext>
            </a:extLst>
          </p:cNvPr>
          <p:cNvSpPr>
            <a:spLocks noGrp="1"/>
          </p:cNvSpPr>
          <p:nvPr>
            <p:ph type="title"/>
          </p:nvPr>
        </p:nvSpPr>
        <p:spPr>
          <a:xfrm>
            <a:off x="-1" y="0"/>
            <a:ext cx="7006975" cy="620483"/>
          </a:xfrm>
        </p:spPr>
        <p:txBody>
          <a:bodyPr vert="horz" lIns="91440" tIns="45720" rIns="91440" bIns="45720" rtlCol="0" anchor="t" anchorCtr="0">
            <a:normAutofit/>
          </a:bodyPr>
          <a:lstStyle/>
          <a:p>
            <a:r>
              <a:rPr lang="en-US" b="1"/>
              <a:t>Timer’s registers</a:t>
            </a:r>
          </a:p>
        </p:txBody>
      </p:sp>
      <p:sp>
        <p:nvSpPr>
          <p:cNvPr id="9" name="TextBox 8">
            <a:extLst>
              <a:ext uri="{FF2B5EF4-FFF2-40B4-BE49-F238E27FC236}">
                <a16:creationId xmlns:a16="http://schemas.microsoft.com/office/drawing/2014/main" id="{A03C5A33-071F-4A76-9314-72B1A1BA6C16}"/>
              </a:ext>
            </a:extLst>
          </p:cNvPr>
          <p:cNvSpPr txBox="1"/>
          <p:nvPr/>
        </p:nvSpPr>
        <p:spPr>
          <a:xfrm>
            <a:off x="181429" y="529518"/>
            <a:ext cx="8206892" cy="369332"/>
          </a:xfrm>
          <a:prstGeom prst="rect">
            <a:avLst/>
          </a:prstGeom>
          <a:noFill/>
        </p:spPr>
        <p:txBody>
          <a:bodyPr wrap="square" rtlCol="0">
            <a:spAutoFit/>
          </a:bodyPr>
          <a:lstStyle/>
          <a:p>
            <a:r>
              <a:rPr lang="pt-BR" sz="1800" b="1" i="0" u="none" strike="noStrike" baseline="0" dirty="0">
                <a:latin typeface="Arial-BoldMT"/>
              </a:rPr>
              <a:t>TIM slave mode control register (TIMx_SMCR)</a:t>
            </a:r>
            <a:endParaRPr lang="en-US" sz="1800" u="none" strike="noStrike" baseline="0" dirty="0">
              <a:latin typeface="Arial-BoldMT"/>
            </a:endParaRPr>
          </a:p>
        </p:txBody>
      </p:sp>
      <p:sp>
        <p:nvSpPr>
          <p:cNvPr id="10" name="TextBox 9">
            <a:extLst>
              <a:ext uri="{FF2B5EF4-FFF2-40B4-BE49-F238E27FC236}">
                <a16:creationId xmlns:a16="http://schemas.microsoft.com/office/drawing/2014/main" id="{47896A9C-71B1-483B-B6A5-4207DB595803}"/>
              </a:ext>
            </a:extLst>
          </p:cNvPr>
          <p:cNvSpPr txBox="1"/>
          <p:nvPr/>
        </p:nvSpPr>
        <p:spPr>
          <a:xfrm>
            <a:off x="181429" y="849894"/>
            <a:ext cx="8206892" cy="400110"/>
          </a:xfrm>
          <a:prstGeom prst="rect">
            <a:avLst/>
          </a:prstGeom>
          <a:noFill/>
        </p:spPr>
        <p:txBody>
          <a:bodyPr wrap="square" rtlCol="0">
            <a:spAutoFit/>
          </a:bodyPr>
          <a:lstStyle/>
          <a:p>
            <a:r>
              <a:rPr lang="en-US" sz="2000" dirty="0">
                <a:solidFill>
                  <a:srgbClr val="000000"/>
                </a:solidFill>
              </a:rPr>
              <a:t>Address offset: 0x08</a:t>
            </a:r>
          </a:p>
        </p:txBody>
      </p:sp>
      <p:sp>
        <p:nvSpPr>
          <p:cNvPr id="19" name="TextBox 18">
            <a:extLst>
              <a:ext uri="{FF2B5EF4-FFF2-40B4-BE49-F238E27FC236}">
                <a16:creationId xmlns:a16="http://schemas.microsoft.com/office/drawing/2014/main" id="{FDD4AB5F-CD96-4CAD-AC77-DD08FAD653E8}"/>
              </a:ext>
            </a:extLst>
          </p:cNvPr>
          <p:cNvSpPr txBox="1"/>
          <p:nvPr/>
        </p:nvSpPr>
        <p:spPr>
          <a:xfrm>
            <a:off x="142883" y="1963349"/>
            <a:ext cx="8819688" cy="2893100"/>
          </a:xfrm>
          <a:prstGeom prst="rect">
            <a:avLst/>
          </a:prstGeom>
          <a:noFill/>
        </p:spPr>
        <p:txBody>
          <a:bodyPr wrap="square" rtlCol="0">
            <a:spAutoFit/>
          </a:bodyPr>
          <a:lstStyle/>
          <a:p>
            <a:r>
              <a:rPr lang="en-US" sz="1300" b="1" i="1" dirty="0">
                <a:solidFill>
                  <a:srgbClr val="000000"/>
                </a:solidFill>
              </a:rPr>
              <a:t>SMS:</a:t>
            </a:r>
            <a:r>
              <a:rPr lang="en-US" sz="1300" dirty="0">
                <a:solidFill>
                  <a:srgbClr val="000000"/>
                </a:solidFill>
              </a:rPr>
              <a:t> Slave mode selection</a:t>
            </a:r>
          </a:p>
          <a:p>
            <a:r>
              <a:rPr lang="en-US" sz="1300" dirty="0">
                <a:solidFill>
                  <a:srgbClr val="000000"/>
                </a:solidFill>
              </a:rPr>
              <a:t>When external signals are selected the active edge of the trigger signal (TRGI) is linked to the polarity selected on the external input (see Input Control register and Control Register description.</a:t>
            </a:r>
          </a:p>
          <a:p>
            <a:r>
              <a:rPr lang="en-US" sz="1300" dirty="0">
                <a:solidFill>
                  <a:srgbClr val="000000"/>
                </a:solidFill>
              </a:rPr>
              <a:t>000: Slave mode disabled - if CEN = ‘1’ then the prescaler is clocked directly by the internal clock.</a:t>
            </a:r>
          </a:p>
          <a:p>
            <a:r>
              <a:rPr lang="en-US" sz="1300" dirty="0">
                <a:solidFill>
                  <a:srgbClr val="000000"/>
                </a:solidFill>
              </a:rPr>
              <a:t>001: Encoder mode 1 - Counter counts up/down on TI2FP2 edge depending on TI1FP1 level.</a:t>
            </a:r>
          </a:p>
          <a:p>
            <a:r>
              <a:rPr lang="en-US" sz="1300" dirty="0">
                <a:solidFill>
                  <a:srgbClr val="000000"/>
                </a:solidFill>
              </a:rPr>
              <a:t>010: Encoder mode 2 - Counter counts up/down on TI1FP1 edge depending on TI2FP2 level.</a:t>
            </a:r>
          </a:p>
          <a:p>
            <a:r>
              <a:rPr lang="en-US" sz="1300" dirty="0">
                <a:solidFill>
                  <a:srgbClr val="000000"/>
                </a:solidFill>
              </a:rPr>
              <a:t>011: Encoder mode 3 - Counter counts up/down on both TI1FP1 and TI2FP2 edges depending on the level of the other input.</a:t>
            </a:r>
          </a:p>
          <a:p>
            <a:r>
              <a:rPr lang="en-US" sz="1300" dirty="0">
                <a:solidFill>
                  <a:srgbClr val="000000"/>
                </a:solidFill>
              </a:rPr>
              <a:t>100: Reset Mode - Rising edge of the selected trigger input (TRGI) reinitializes the counter and generates an update of the registers.</a:t>
            </a:r>
          </a:p>
          <a:p>
            <a:r>
              <a:rPr lang="en-US" sz="1300" dirty="0">
                <a:solidFill>
                  <a:srgbClr val="000000"/>
                </a:solidFill>
              </a:rPr>
              <a:t>101: Gated Mode - The counter clock is enabled when the trigger input (TRGI) is high. The counter stops (but is not reset) as soon as the trigger becomes low. Both start and stop of the counter are controlled.</a:t>
            </a:r>
          </a:p>
          <a:p>
            <a:r>
              <a:rPr lang="en-US" sz="1300" dirty="0">
                <a:solidFill>
                  <a:srgbClr val="000000"/>
                </a:solidFill>
              </a:rPr>
              <a:t>110: Trigger Mode - The counter starts at a rising edge of the trigger TRGI (but it is not reset). Only the start of the counter is controlled.</a:t>
            </a:r>
          </a:p>
          <a:p>
            <a:r>
              <a:rPr lang="en-US" sz="1300" dirty="0">
                <a:solidFill>
                  <a:srgbClr val="000000"/>
                </a:solidFill>
              </a:rPr>
              <a:t>111: External Clock Mode 1 - Rising edges of the selected trigger (TRGI) clock the counter.</a:t>
            </a:r>
          </a:p>
        </p:txBody>
      </p:sp>
      <p:pic>
        <p:nvPicPr>
          <p:cNvPr id="4" name="Рисунок 3">
            <a:extLst>
              <a:ext uri="{FF2B5EF4-FFF2-40B4-BE49-F238E27FC236}">
                <a16:creationId xmlns:a16="http://schemas.microsoft.com/office/drawing/2014/main" id="{15BA4DB3-9056-42B5-9A45-A45E8BFD0E3A}"/>
              </a:ext>
            </a:extLst>
          </p:cNvPr>
          <p:cNvPicPr>
            <a:picLocks noChangeAspect="1"/>
          </p:cNvPicPr>
          <p:nvPr/>
        </p:nvPicPr>
        <p:blipFill>
          <a:blip r:embed="rId3"/>
          <a:stretch>
            <a:fillRect/>
          </a:stretch>
        </p:blipFill>
        <p:spPr>
          <a:xfrm>
            <a:off x="0" y="1250004"/>
            <a:ext cx="9144000" cy="771103"/>
          </a:xfrm>
          <a:prstGeom prst="rect">
            <a:avLst/>
          </a:prstGeom>
        </p:spPr>
      </p:pic>
      <p:sp>
        <p:nvSpPr>
          <p:cNvPr id="11" name="Прямоугольник 10">
            <a:extLst>
              <a:ext uri="{FF2B5EF4-FFF2-40B4-BE49-F238E27FC236}">
                <a16:creationId xmlns:a16="http://schemas.microsoft.com/office/drawing/2014/main" id="{16F49576-4CC1-4E92-A854-9B62C25C38B4}"/>
              </a:ext>
            </a:extLst>
          </p:cNvPr>
          <p:cNvSpPr/>
          <p:nvPr/>
        </p:nvSpPr>
        <p:spPr>
          <a:xfrm>
            <a:off x="7408425" y="1446233"/>
            <a:ext cx="1735575" cy="517116"/>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765361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26" presetClass="emph" presetSubtype="0" repeatCount="indefinite" fill="hold" grpId="0" nodeType="withEffect">
                                  <p:stCondLst>
                                    <p:cond delay="0"/>
                                  </p:stCondLst>
                                  <p:childTnLst>
                                    <p:animEffect transition="out" filter="fade">
                                      <p:cBhvr>
                                        <p:cTn id="10" dur="1000" tmFilter="0, 0; .2, .5; .8, .5; 1, 0"/>
                                        <p:tgtEl>
                                          <p:spTgt spid="11"/>
                                        </p:tgtEl>
                                      </p:cBhvr>
                                    </p:animEffect>
                                    <p:animScale>
                                      <p:cBhvr>
                                        <p:cTn id="11" dur="50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1" grpId="0" animBg="1"/>
      <p:bldP spid="11"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E514F4B-7DA5-48D5-99C7-4180A96BE15D}"/>
              </a:ext>
            </a:extLst>
          </p:cNvPr>
          <p:cNvSpPr>
            <a:spLocks noGrp="1"/>
          </p:cNvSpPr>
          <p:nvPr>
            <p:ph type="title"/>
          </p:nvPr>
        </p:nvSpPr>
        <p:spPr>
          <a:xfrm>
            <a:off x="0" y="0"/>
            <a:ext cx="6273934" cy="620483"/>
          </a:xfrm>
        </p:spPr>
        <p:txBody>
          <a:bodyPr vert="horz" lIns="91440" tIns="45720" rIns="91440" bIns="45720" rtlCol="0" anchor="t" anchorCtr="0">
            <a:normAutofit/>
          </a:bodyPr>
          <a:lstStyle/>
          <a:p>
            <a:r>
              <a:rPr lang="en-US" b="1" dirty="0"/>
              <a:t>PWM set algorithm</a:t>
            </a:r>
          </a:p>
        </p:txBody>
      </p:sp>
      <p:sp>
        <p:nvSpPr>
          <p:cNvPr id="5" name="TextBox 4">
            <a:extLst>
              <a:ext uri="{FF2B5EF4-FFF2-40B4-BE49-F238E27FC236}">
                <a16:creationId xmlns:a16="http://schemas.microsoft.com/office/drawing/2014/main" id="{3EB37CDE-72E2-49BA-AB17-B1208B14D976}"/>
              </a:ext>
            </a:extLst>
          </p:cNvPr>
          <p:cNvSpPr txBox="1"/>
          <p:nvPr/>
        </p:nvSpPr>
        <p:spPr>
          <a:xfrm>
            <a:off x="79829" y="1082148"/>
            <a:ext cx="8206892" cy="2246769"/>
          </a:xfrm>
          <a:prstGeom prst="rect">
            <a:avLst/>
          </a:prstGeom>
          <a:noFill/>
        </p:spPr>
        <p:txBody>
          <a:bodyPr wrap="square" rtlCol="0">
            <a:spAutoFit/>
          </a:bodyPr>
          <a:lstStyle/>
          <a:p>
            <a:pPr marL="342900" indent="-342900">
              <a:buFont typeface="+mj-lt"/>
              <a:buAutoNum type="arabicPeriod"/>
            </a:pPr>
            <a:r>
              <a:rPr lang="en-US" sz="2000" dirty="0">
                <a:solidFill>
                  <a:srgbClr val="000000"/>
                </a:solidFill>
              </a:rPr>
              <a:t>Set timer prescaler value.</a:t>
            </a:r>
          </a:p>
          <a:p>
            <a:pPr marL="342900" indent="-342900">
              <a:buFont typeface="+mj-lt"/>
              <a:buAutoNum type="arabicPeriod"/>
            </a:pPr>
            <a:r>
              <a:rPr lang="en-US" sz="2000" dirty="0">
                <a:solidFill>
                  <a:srgbClr val="000000"/>
                </a:solidFill>
              </a:rPr>
              <a:t>Set Auto-reload register value.</a:t>
            </a:r>
          </a:p>
          <a:p>
            <a:pPr marL="342900" indent="-342900">
              <a:buFont typeface="+mj-lt"/>
              <a:buAutoNum type="arabicPeriod"/>
            </a:pPr>
            <a:r>
              <a:rPr lang="en-US" sz="2000" dirty="0">
                <a:solidFill>
                  <a:srgbClr val="000000"/>
                </a:solidFill>
              </a:rPr>
              <a:t>Enable channel in capture/compare enable register.</a:t>
            </a:r>
          </a:p>
          <a:p>
            <a:pPr marL="342900" indent="-342900">
              <a:buFont typeface="+mj-lt"/>
              <a:buAutoNum type="arabicPeriod"/>
            </a:pPr>
            <a:r>
              <a:rPr lang="en-US" sz="2000" dirty="0">
                <a:solidFill>
                  <a:srgbClr val="000000"/>
                </a:solidFill>
              </a:rPr>
              <a:t>Set mode for channel in capture/compare mode register.</a:t>
            </a:r>
          </a:p>
          <a:p>
            <a:pPr marL="342900" indent="-342900">
              <a:buFont typeface="+mj-lt"/>
              <a:buAutoNum type="arabicPeriod"/>
            </a:pPr>
            <a:r>
              <a:rPr lang="en-US" sz="2000" dirty="0">
                <a:solidFill>
                  <a:srgbClr val="000000"/>
                </a:solidFill>
              </a:rPr>
              <a:t>Enable master output if required.</a:t>
            </a:r>
          </a:p>
          <a:p>
            <a:pPr marL="342900" indent="-342900">
              <a:buFont typeface="+mj-lt"/>
              <a:buAutoNum type="arabicPeriod"/>
            </a:pPr>
            <a:r>
              <a:rPr lang="en-US" sz="2000" dirty="0">
                <a:solidFill>
                  <a:srgbClr val="000000"/>
                </a:solidFill>
              </a:rPr>
              <a:t>Set capture/compare register value.</a:t>
            </a:r>
          </a:p>
          <a:p>
            <a:pPr marL="342900" indent="-342900">
              <a:buFont typeface="+mj-lt"/>
              <a:buAutoNum type="arabicPeriod"/>
            </a:pPr>
            <a:r>
              <a:rPr lang="en-US" sz="2000" dirty="0">
                <a:solidFill>
                  <a:srgbClr val="000000"/>
                </a:solidFill>
              </a:rPr>
              <a:t>Enable timer.</a:t>
            </a:r>
          </a:p>
        </p:txBody>
      </p:sp>
      <p:sp>
        <p:nvSpPr>
          <p:cNvPr id="2" name="TextBox 1">
            <a:extLst>
              <a:ext uri="{FF2B5EF4-FFF2-40B4-BE49-F238E27FC236}">
                <a16:creationId xmlns:a16="http://schemas.microsoft.com/office/drawing/2014/main" id="{F12471FC-1BF7-415F-9634-6509A4B1B680}"/>
              </a:ext>
            </a:extLst>
          </p:cNvPr>
          <p:cNvSpPr txBox="1"/>
          <p:nvPr/>
        </p:nvSpPr>
        <p:spPr>
          <a:xfrm>
            <a:off x="79829" y="620483"/>
            <a:ext cx="3473451" cy="461665"/>
          </a:xfrm>
          <a:prstGeom prst="rect">
            <a:avLst/>
          </a:prstGeom>
          <a:noFill/>
        </p:spPr>
        <p:txBody>
          <a:bodyPr wrap="none" rtlCol="0">
            <a:spAutoFit/>
          </a:bodyPr>
          <a:lstStyle/>
          <a:p>
            <a:r>
              <a:rPr lang="en-US" sz="2400" dirty="0"/>
              <a:t>Steps for PWM generation</a:t>
            </a:r>
            <a:endParaRPr lang="ru-RU" sz="2400" dirty="0"/>
          </a:p>
        </p:txBody>
      </p:sp>
    </p:spTree>
    <p:extLst>
      <p:ext uri="{BB962C8B-B14F-4D97-AF65-F5344CB8AC3E}">
        <p14:creationId xmlns:p14="http://schemas.microsoft.com/office/powerpoint/2010/main" val="207820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E514F4B-7DA5-48D5-99C7-4180A96BE15D}"/>
              </a:ext>
            </a:extLst>
          </p:cNvPr>
          <p:cNvSpPr>
            <a:spLocks noGrp="1"/>
          </p:cNvSpPr>
          <p:nvPr>
            <p:ph type="title"/>
          </p:nvPr>
        </p:nvSpPr>
        <p:spPr>
          <a:xfrm>
            <a:off x="0" y="0"/>
            <a:ext cx="6273934" cy="620483"/>
          </a:xfrm>
        </p:spPr>
        <p:txBody>
          <a:bodyPr vert="horz" lIns="91440" tIns="45720" rIns="91440" bIns="45720" rtlCol="0" anchor="t" anchorCtr="0">
            <a:normAutofit/>
          </a:bodyPr>
          <a:lstStyle/>
          <a:p>
            <a:r>
              <a:rPr lang="en-US" b="1" dirty="0"/>
              <a:t>Motor controller</a:t>
            </a:r>
          </a:p>
        </p:txBody>
      </p:sp>
      <p:pic>
        <p:nvPicPr>
          <p:cNvPr id="4" name="Рисунок 3" descr="Изображение выглядит как стол&#10;&#10;Автоматически созданное описание">
            <a:extLst>
              <a:ext uri="{FF2B5EF4-FFF2-40B4-BE49-F238E27FC236}">
                <a16:creationId xmlns:a16="http://schemas.microsoft.com/office/drawing/2014/main" id="{A5E0737E-E562-4FB4-8313-399545176B7A}"/>
              </a:ext>
            </a:extLst>
          </p:cNvPr>
          <p:cNvPicPr>
            <a:picLocks noChangeAspect="1"/>
          </p:cNvPicPr>
          <p:nvPr/>
        </p:nvPicPr>
        <p:blipFill>
          <a:blip r:embed="rId3"/>
          <a:stretch>
            <a:fillRect/>
          </a:stretch>
        </p:blipFill>
        <p:spPr>
          <a:xfrm>
            <a:off x="762000" y="788987"/>
            <a:ext cx="7620000" cy="1209675"/>
          </a:xfrm>
          <a:prstGeom prst="rect">
            <a:avLst/>
          </a:prstGeom>
        </p:spPr>
      </p:pic>
      <p:pic>
        <p:nvPicPr>
          <p:cNvPr id="5" name="Рисунок 4">
            <a:extLst>
              <a:ext uri="{FF2B5EF4-FFF2-40B4-BE49-F238E27FC236}">
                <a16:creationId xmlns:a16="http://schemas.microsoft.com/office/drawing/2014/main" id="{6D48BF11-5252-43BB-9640-FE36C773CD7F}"/>
              </a:ext>
            </a:extLst>
          </p:cNvPr>
          <p:cNvPicPr>
            <a:picLocks noChangeAspect="1"/>
          </p:cNvPicPr>
          <p:nvPr/>
        </p:nvPicPr>
        <p:blipFill>
          <a:blip r:embed="rId4"/>
          <a:stretch>
            <a:fillRect/>
          </a:stretch>
        </p:blipFill>
        <p:spPr>
          <a:xfrm>
            <a:off x="371744" y="1998662"/>
            <a:ext cx="5248275" cy="3124200"/>
          </a:xfrm>
          <a:prstGeom prst="rect">
            <a:avLst/>
          </a:prstGeom>
        </p:spPr>
      </p:pic>
      <p:pic>
        <p:nvPicPr>
          <p:cNvPr id="7" name="Рисунок 6">
            <a:extLst>
              <a:ext uri="{FF2B5EF4-FFF2-40B4-BE49-F238E27FC236}">
                <a16:creationId xmlns:a16="http://schemas.microsoft.com/office/drawing/2014/main" id="{3460B0A2-4110-4719-8995-58F20CA21705}"/>
              </a:ext>
            </a:extLst>
          </p:cNvPr>
          <p:cNvPicPr>
            <a:picLocks noChangeAspect="1"/>
          </p:cNvPicPr>
          <p:nvPr/>
        </p:nvPicPr>
        <p:blipFill>
          <a:blip r:embed="rId5"/>
          <a:stretch>
            <a:fillRect/>
          </a:stretch>
        </p:blipFill>
        <p:spPr>
          <a:xfrm>
            <a:off x="5988462" y="2159907"/>
            <a:ext cx="2876697" cy="2842986"/>
          </a:xfrm>
          <a:prstGeom prst="rect">
            <a:avLst/>
          </a:prstGeom>
        </p:spPr>
      </p:pic>
    </p:spTree>
    <p:extLst>
      <p:ext uri="{BB962C8B-B14F-4D97-AF65-F5344CB8AC3E}">
        <p14:creationId xmlns:p14="http://schemas.microsoft.com/office/powerpoint/2010/main" val="9457122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E514F4B-7DA5-48D5-99C7-4180A96BE15D}"/>
              </a:ext>
            </a:extLst>
          </p:cNvPr>
          <p:cNvSpPr>
            <a:spLocks noGrp="1"/>
          </p:cNvSpPr>
          <p:nvPr>
            <p:ph type="title"/>
          </p:nvPr>
        </p:nvSpPr>
        <p:spPr>
          <a:xfrm>
            <a:off x="0" y="0"/>
            <a:ext cx="6273934" cy="620483"/>
          </a:xfrm>
        </p:spPr>
        <p:txBody>
          <a:bodyPr vert="horz" lIns="91440" tIns="45720" rIns="91440" bIns="45720" rtlCol="0" anchor="t" anchorCtr="0">
            <a:normAutofit/>
          </a:bodyPr>
          <a:lstStyle/>
          <a:p>
            <a:r>
              <a:rPr lang="en-US" b="1" dirty="0"/>
              <a:t>Encoder mode enable algorithm</a:t>
            </a:r>
          </a:p>
        </p:txBody>
      </p:sp>
      <p:sp>
        <p:nvSpPr>
          <p:cNvPr id="5" name="TextBox 4">
            <a:extLst>
              <a:ext uri="{FF2B5EF4-FFF2-40B4-BE49-F238E27FC236}">
                <a16:creationId xmlns:a16="http://schemas.microsoft.com/office/drawing/2014/main" id="{3EB37CDE-72E2-49BA-AB17-B1208B14D976}"/>
              </a:ext>
            </a:extLst>
          </p:cNvPr>
          <p:cNvSpPr txBox="1"/>
          <p:nvPr/>
        </p:nvSpPr>
        <p:spPr>
          <a:xfrm>
            <a:off x="79829" y="1082148"/>
            <a:ext cx="8206892" cy="1938992"/>
          </a:xfrm>
          <a:prstGeom prst="rect">
            <a:avLst/>
          </a:prstGeom>
          <a:noFill/>
        </p:spPr>
        <p:txBody>
          <a:bodyPr wrap="square" rtlCol="0">
            <a:spAutoFit/>
          </a:bodyPr>
          <a:lstStyle/>
          <a:p>
            <a:pPr marL="342900" indent="-342900">
              <a:buFont typeface="+mj-lt"/>
              <a:buAutoNum type="arabicPeriod"/>
            </a:pPr>
            <a:r>
              <a:rPr lang="en-US" sz="2000" dirty="0">
                <a:solidFill>
                  <a:srgbClr val="000000"/>
                </a:solidFill>
              </a:rPr>
              <a:t>Set mode for channels in capture/compare mode register.</a:t>
            </a:r>
          </a:p>
          <a:p>
            <a:pPr marL="342900" indent="-342900">
              <a:buFont typeface="+mj-lt"/>
              <a:buAutoNum type="arabicPeriod"/>
            </a:pPr>
            <a:r>
              <a:rPr lang="en-US" sz="2000" dirty="0">
                <a:solidFill>
                  <a:srgbClr val="000000"/>
                </a:solidFill>
              </a:rPr>
              <a:t>Set polarity if required in capture/compare enable register.</a:t>
            </a:r>
          </a:p>
          <a:p>
            <a:pPr marL="342900" indent="-342900">
              <a:buFont typeface="+mj-lt"/>
              <a:buAutoNum type="arabicPeriod"/>
            </a:pPr>
            <a:r>
              <a:rPr lang="en-US" sz="2000" dirty="0">
                <a:solidFill>
                  <a:srgbClr val="000000"/>
                </a:solidFill>
              </a:rPr>
              <a:t>Set mode in slave mode control register.</a:t>
            </a:r>
          </a:p>
          <a:p>
            <a:pPr marL="342900" indent="-342900">
              <a:buFont typeface="+mj-lt"/>
              <a:buAutoNum type="arabicPeriod"/>
            </a:pPr>
            <a:r>
              <a:rPr lang="en-US" sz="2000" dirty="0">
                <a:solidFill>
                  <a:srgbClr val="000000"/>
                </a:solidFill>
              </a:rPr>
              <a:t>Set Auto-reload register.</a:t>
            </a:r>
          </a:p>
          <a:p>
            <a:pPr marL="342900" indent="-342900">
              <a:buFont typeface="+mj-lt"/>
              <a:buAutoNum type="arabicPeriod"/>
            </a:pPr>
            <a:r>
              <a:rPr lang="en-US" sz="2000" dirty="0">
                <a:solidFill>
                  <a:srgbClr val="000000"/>
                </a:solidFill>
              </a:rPr>
              <a:t>Reset counter value.</a:t>
            </a:r>
          </a:p>
          <a:p>
            <a:pPr marL="342900" indent="-342900">
              <a:buFont typeface="+mj-lt"/>
              <a:buAutoNum type="arabicPeriod"/>
            </a:pPr>
            <a:r>
              <a:rPr lang="en-US" sz="2000" dirty="0">
                <a:solidFill>
                  <a:srgbClr val="000000"/>
                </a:solidFill>
              </a:rPr>
              <a:t>Enable timer.</a:t>
            </a:r>
          </a:p>
        </p:txBody>
      </p:sp>
      <p:sp>
        <p:nvSpPr>
          <p:cNvPr id="2" name="TextBox 1">
            <a:extLst>
              <a:ext uri="{FF2B5EF4-FFF2-40B4-BE49-F238E27FC236}">
                <a16:creationId xmlns:a16="http://schemas.microsoft.com/office/drawing/2014/main" id="{F12471FC-1BF7-415F-9634-6509A4B1B680}"/>
              </a:ext>
            </a:extLst>
          </p:cNvPr>
          <p:cNvSpPr txBox="1"/>
          <p:nvPr/>
        </p:nvSpPr>
        <p:spPr>
          <a:xfrm>
            <a:off x="79829" y="620483"/>
            <a:ext cx="4276427" cy="461665"/>
          </a:xfrm>
          <a:prstGeom prst="rect">
            <a:avLst/>
          </a:prstGeom>
          <a:noFill/>
        </p:spPr>
        <p:txBody>
          <a:bodyPr wrap="none" rtlCol="0">
            <a:spAutoFit/>
          </a:bodyPr>
          <a:lstStyle/>
          <a:p>
            <a:r>
              <a:rPr lang="en-US" sz="2400" dirty="0"/>
              <a:t>Steps for take data from encoder</a:t>
            </a:r>
            <a:endParaRPr lang="ru-RU" sz="2400" dirty="0"/>
          </a:p>
        </p:txBody>
      </p:sp>
    </p:spTree>
    <p:extLst>
      <p:ext uri="{BB962C8B-B14F-4D97-AF65-F5344CB8AC3E}">
        <p14:creationId xmlns:p14="http://schemas.microsoft.com/office/powerpoint/2010/main" val="40503661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801258"/>
            <a:ext cx="8229600" cy="620483"/>
          </a:xfrm>
        </p:spPr>
        <p:txBody>
          <a:bodyPr/>
          <a:lstStyle/>
          <a:p>
            <a:r>
              <a:rPr lang="en-US" dirty="0"/>
              <a:t>Thank you for attention</a:t>
            </a:r>
          </a:p>
        </p:txBody>
      </p:sp>
      <p:sp>
        <p:nvSpPr>
          <p:cNvPr id="3" name="Text Placeholder 2"/>
          <p:cNvSpPr>
            <a:spLocks noGrp="1"/>
          </p:cNvSpPr>
          <p:nvPr>
            <p:ph type="body" sz="quarter" idx="10"/>
          </p:nvPr>
        </p:nvSpPr>
        <p:spPr>
          <a:xfrm>
            <a:off x="457200" y="2578684"/>
            <a:ext cx="8229600" cy="594122"/>
          </a:xfrm>
        </p:spPr>
        <p:txBody>
          <a:bodyPr/>
          <a:lstStyle/>
          <a:p>
            <a:r>
              <a:rPr lang="en-US" dirty="0"/>
              <a:t>www.</a:t>
            </a:r>
            <a:r>
              <a:rPr lang="pl-PL" dirty="0"/>
              <a:t>ifmo.ru</a:t>
            </a:r>
          </a:p>
        </p:txBody>
      </p:sp>
      <mc:AlternateContent xmlns:mc="http://schemas.openxmlformats.org/markup-compatibility/2006" xmlns:p14="http://schemas.microsoft.com/office/powerpoint/2010/main">
        <mc:Choice Requires="p14">
          <p:contentPart p14:bwMode="auto" r:id="rId4">
            <p14:nvContentPartPr>
              <p14:cNvPr id="6" name="Рукописный ввод 5">
                <a:extLst>
                  <a:ext uri="{FF2B5EF4-FFF2-40B4-BE49-F238E27FC236}">
                    <a16:creationId xmlns:a16="http://schemas.microsoft.com/office/drawing/2014/main" id="{4220B8AE-EEAD-4B3F-B47D-5F98FBC26CA4}"/>
                  </a:ext>
                </a:extLst>
              </p14:cNvPr>
              <p14:cNvContentPartPr/>
              <p14:nvPr/>
            </p14:nvContentPartPr>
            <p14:xfrm>
              <a:off x="8557920" y="4754880"/>
              <a:ext cx="360" cy="360"/>
            </p14:xfrm>
          </p:contentPart>
        </mc:Choice>
        <mc:Fallback xmlns="">
          <p:pic>
            <p:nvPicPr>
              <p:cNvPr id="6" name="Рукописный ввод 5">
                <a:extLst>
                  <a:ext uri="{FF2B5EF4-FFF2-40B4-BE49-F238E27FC236}">
                    <a16:creationId xmlns:a16="http://schemas.microsoft.com/office/drawing/2014/main" id="{4220B8AE-EEAD-4B3F-B47D-5F98FBC26CA4}"/>
                  </a:ext>
                </a:extLst>
              </p:cNvPr>
              <p:cNvPicPr/>
              <p:nvPr/>
            </p:nvPicPr>
            <p:blipFill>
              <a:blip r:embed="rId7"/>
              <a:stretch>
                <a:fillRect/>
              </a:stretch>
            </p:blipFill>
            <p:spPr>
              <a:xfrm>
                <a:off x="8548560" y="4745520"/>
                <a:ext cx="19080" cy="19080"/>
              </a:xfrm>
              <a:prstGeom prst="rect">
                <a:avLst/>
              </a:prstGeom>
            </p:spPr>
          </p:pic>
        </mc:Fallback>
      </mc:AlternateContent>
    </p:spTree>
    <p:extLst>
      <p:ext uri="{BB962C8B-B14F-4D97-AF65-F5344CB8AC3E}">
        <p14:creationId xmlns:p14="http://schemas.microsoft.com/office/powerpoint/2010/main" val="1864942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E514F4B-7DA5-48D5-99C7-4180A96BE15D}"/>
              </a:ext>
            </a:extLst>
          </p:cNvPr>
          <p:cNvSpPr>
            <a:spLocks noGrp="1"/>
          </p:cNvSpPr>
          <p:nvPr>
            <p:ph type="title"/>
          </p:nvPr>
        </p:nvSpPr>
        <p:spPr>
          <a:xfrm>
            <a:off x="0" y="0"/>
            <a:ext cx="6273934" cy="620483"/>
          </a:xfrm>
        </p:spPr>
        <p:txBody>
          <a:bodyPr vert="horz" lIns="91440" tIns="45720" rIns="91440" bIns="45720" rtlCol="0" anchor="t" anchorCtr="0">
            <a:normAutofit/>
          </a:bodyPr>
          <a:lstStyle/>
          <a:p>
            <a:r>
              <a:rPr lang="en-US" b="1" dirty="0"/>
              <a:t>H-bridge</a:t>
            </a:r>
          </a:p>
        </p:txBody>
      </p:sp>
      <p:pic>
        <p:nvPicPr>
          <p:cNvPr id="4" name="Рисунок 3" descr="Изображение выглядит как текст&#10;&#10;Автоматически созданное описание">
            <a:extLst>
              <a:ext uri="{FF2B5EF4-FFF2-40B4-BE49-F238E27FC236}">
                <a16:creationId xmlns:a16="http://schemas.microsoft.com/office/drawing/2014/main" id="{C1EA3183-C030-4E9F-B299-FE7D9BB3DDC4}"/>
              </a:ext>
            </a:extLst>
          </p:cNvPr>
          <p:cNvPicPr>
            <a:picLocks noChangeAspect="1"/>
          </p:cNvPicPr>
          <p:nvPr/>
        </p:nvPicPr>
        <p:blipFill>
          <a:blip r:embed="rId3"/>
          <a:stretch>
            <a:fillRect/>
          </a:stretch>
        </p:blipFill>
        <p:spPr>
          <a:xfrm>
            <a:off x="252119" y="1313941"/>
            <a:ext cx="2572790" cy="2515617"/>
          </a:xfrm>
          <a:prstGeom prst="rect">
            <a:avLst/>
          </a:prstGeom>
        </p:spPr>
      </p:pic>
      <p:pic>
        <p:nvPicPr>
          <p:cNvPr id="6" name="Рисунок 5" descr="Изображение выглядит как текст&#10;&#10;Автоматически созданное описание">
            <a:extLst>
              <a:ext uri="{FF2B5EF4-FFF2-40B4-BE49-F238E27FC236}">
                <a16:creationId xmlns:a16="http://schemas.microsoft.com/office/drawing/2014/main" id="{D0DC64FB-D0C8-411F-A74A-D12CC15F187A}"/>
              </a:ext>
            </a:extLst>
          </p:cNvPr>
          <p:cNvPicPr>
            <a:picLocks noChangeAspect="1"/>
          </p:cNvPicPr>
          <p:nvPr/>
        </p:nvPicPr>
        <p:blipFill>
          <a:blip r:embed="rId4"/>
          <a:stretch>
            <a:fillRect/>
          </a:stretch>
        </p:blipFill>
        <p:spPr>
          <a:xfrm>
            <a:off x="3285605" y="1313941"/>
            <a:ext cx="2572790" cy="2515617"/>
          </a:xfrm>
          <a:prstGeom prst="rect">
            <a:avLst/>
          </a:prstGeom>
        </p:spPr>
      </p:pic>
      <p:pic>
        <p:nvPicPr>
          <p:cNvPr id="9" name="Рисунок 8" descr="Изображение выглядит как текст&#10;&#10;Автоматически созданное описание">
            <a:extLst>
              <a:ext uri="{FF2B5EF4-FFF2-40B4-BE49-F238E27FC236}">
                <a16:creationId xmlns:a16="http://schemas.microsoft.com/office/drawing/2014/main" id="{1FE953AB-B599-4E41-B633-57FBB582C3C8}"/>
              </a:ext>
            </a:extLst>
          </p:cNvPr>
          <p:cNvPicPr>
            <a:picLocks noChangeAspect="1"/>
          </p:cNvPicPr>
          <p:nvPr/>
        </p:nvPicPr>
        <p:blipFill>
          <a:blip r:embed="rId5"/>
          <a:stretch>
            <a:fillRect/>
          </a:stretch>
        </p:blipFill>
        <p:spPr>
          <a:xfrm>
            <a:off x="6319091" y="1331176"/>
            <a:ext cx="2572790" cy="2515617"/>
          </a:xfrm>
          <a:prstGeom prst="rect">
            <a:avLst/>
          </a:prstGeom>
        </p:spPr>
      </p:pic>
    </p:spTree>
    <p:extLst>
      <p:ext uri="{BB962C8B-B14F-4D97-AF65-F5344CB8AC3E}">
        <p14:creationId xmlns:p14="http://schemas.microsoft.com/office/powerpoint/2010/main" val="2314512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E514F4B-7DA5-48D5-99C7-4180A96BE15D}"/>
              </a:ext>
            </a:extLst>
          </p:cNvPr>
          <p:cNvSpPr>
            <a:spLocks noGrp="1"/>
          </p:cNvSpPr>
          <p:nvPr>
            <p:ph type="title"/>
          </p:nvPr>
        </p:nvSpPr>
        <p:spPr>
          <a:xfrm>
            <a:off x="-1" y="0"/>
            <a:ext cx="6676571" cy="620483"/>
          </a:xfrm>
        </p:spPr>
        <p:txBody>
          <a:bodyPr vert="horz" lIns="91440" tIns="45720" rIns="91440" bIns="45720" rtlCol="0" anchor="t" anchorCtr="0">
            <a:normAutofit/>
          </a:bodyPr>
          <a:lstStyle/>
          <a:p>
            <a:r>
              <a:rPr lang="en-US" b="1" dirty="0"/>
              <a:t>Pulse-width Modulation</a:t>
            </a:r>
          </a:p>
        </p:txBody>
      </p:sp>
      <p:pic>
        <p:nvPicPr>
          <p:cNvPr id="6" name="Рисунок 5" descr="Изображение выглядит как снимок экрана&#10;&#10;Автоматически созданное описание">
            <a:extLst>
              <a:ext uri="{FF2B5EF4-FFF2-40B4-BE49-F238E27FC236}">
                <a16:creationId xmlns:a16="http://schemas.microsoft.com/office/drawing/2014/main" id="{1207BED7-AF13-4D1D-9241-8326E58E2955}"/>
              </a:ext>
            </a:extLst>
          </p:cNvPr>
          <p:cNvPicPr>
            <a:picLocks noChangeAspect="1"/>
          </p:cNvPicPr>
          <p:nvPr/>
        </p:nvPicPr>
        <p:blipFill>
          <a:blip r:embed="rId3"/>
          <a:stretch>
            <a:fillRect/>
          </a:stretch>
        </p:blipFill>
        <p:spPr>
          <a:xfrm>
            <a:off x="1683657" y="693965"/>
            <a:ext cx="6901543" cy="2300262"/>
          </a:xfrm>
          <a:prstGeom prst="rect">
            <a:avLst/>
          </a:prstGeom>
        </p:spPr>
      </p:pic>
      <p:pic>
        <p:nvPicPr>
          <p:cNvPr id="9" name="Рисунок 8" descr="Изображение выглядит как снимок экрана&#10;&#10;Автоматически созданное описание">
            <a:extLst>
              <a:ext uri="{FF2B5EF4-FFF2-40B4-BE49-F238E27FC236}">
                <a16:creationId xmlns:a16="http://schemas.microsoft.com/office/drawing/2014/main" id="{82292A68-C318-40A6-9639-8ED9747CDFE8}"/>
              </a:ext>
            </a:extLst>
          </p:cNvPr>
          <p:cNvPicPr>
            <a:picLocks noChangeAspect="1"/>
          </p:cNvPicPr>
          <p:nvPr/>
        </p:nvPicPr>
        <p:blipFill>
          <a:blip r:embed="rId4"/>
          <a:stretch>
            <a:fillRect/>
          </a:stretch>
        </p:blipFill>
        <p:spPr>
          <a:xfrm>
            <a:off x="1683657" y="2994226"/>
            <a:ext cx="6901543" cy="214927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731321A-8249-40DE-894D-9BFF5FA5EDE9}"/>
                  </a:ext>
                </a:extLst>
              </p:cNvPr>
              <p:cNvSpPr txBox="1"/>
              <p:nvPr/>
            </p:nvSpPr>
            <p:spPr>
              <a:xfrm>
                <a:off x="2494859" y="2446705"/>
                <a:ext cx="52791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𝑊𝑖𝑑𝑡h</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𝑃𝑒𝑟𝑖𝑜𝑑</m:t>
                          </m:r>
                        </m:e>
                      </m:d>
                      <m:r>
                        <a:rPr lang="en-US" b="0" i="1" smtClean="0">
                          <a:latin typeface="Cambria Math" panose="02040503050406030204" pitchFamily="18" charset="0"/>
                          <a:ea typeface="Cambria Math" panose="02040503050406030204" pitchFamily="18" charset="0"/>
                        </a:rPr>
                        <m:t>×100=</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3÷10</m:t>
                          </m:r>
                        </m:e>
                      </m:d>
                      <m:r>
                        <a:rPr lang="en-US" b="0" i="1" smtClean="0">
                          <a:latin typeface="Cambria Math" panose="02040503050406030204" pitchFamily="18" charset="0"/>
                          <a:ea typeface="Cambria Math" panose="02040503050406030204" pitchFamily="18" charset="0"/>
                        </a:rPr>
                        <m:t>×100=30%</m:t>
                      </m:r>
                    </m:oMath>
                  </m:oMathPara>
                </a14:m>
                <a:endParaRPr lang="ru-RU" dirty="0"/>
              </a:p>
            </p:txBody>
          </p:sp>
        </mc:Choice>
        <mc:Fallback xmlns="">
          <p:sp>
            <p:nvSpPr>
              <p:cNvPr id="10" name="TextBox 9">
                <a:extLst>
                  <a:ext uri="{FF2B5EF4-FFF2-40B4-BE49-F238E27FC236}">
                    <a16:creationId xmlns:a16="http://schemas.microsoft.com/office/drawing/2014/main" id="{A731321A-8249-40DE-894D-9BFF5FA5EDE9}"/>
                  </a:ext>
                </a:extLst>
              </p:cNvPr>
              <p:cNvSpPr txBox="1">
                <a:spLocks noRot="1" noChangeAspect="1" noMove="1" noResize="1" noEditPoints="1" noAdjustHandles="1" noChangeArrowheads="1" noChangeShapeType="1" noTextEdit="1"/>
              </p:cNvSpPr>
              <p:nvPr/>
            </p:nvSpPr>
            <p:spPr>
              <a:xfrm>
                <a:off x="2494859" y="2446705"/>
                <a:ext cx="5279137" cy="369332"/>
              </a:xfrm>
              <a:prstGeom prst="rect">
                <a:avLst/>
              </a:prstGeom>
              <a:blipFill>
                <a:blip r:embed="rId7"/>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1222834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E514F4B-7DA5-48D5-99C7-4180A96BE15D}"/>
              </a:ext>
            </a:extLst>
          </p:cNvPr>
          <p:cNvSpPr>
            <a:spLocks noGrp="1"/>
          </p:cNvSpPr>
          <p:nvPr>
            <p:ph type="title"/>
          </p:nvPr>
        </p:nvSpPr>
        <p:spPr>
          <a:xfrm>
            <a:off x="0" y="0"/>
            <a:ext cx="6273934" cy="620483"/>
          </a:xfrm>
        </p:spPr>
        <p:txBody>
          <a:bodyPr vert="horz" lIns="91440" tIns="45720" rIns="91440" bIns="45720" rtlCol="0" anchor="t" anchorCtr="0">
            <a:normAutofit/>
          </a:bodyPr>
          <a:lstStyle/>
          <a:p>
            <a:r>
              <a:rPr lang="en-US" b="1" dirty="0"/>
              <a:t>PWM Motor Control</a:t>
            </a:r>
          </a:p>
        </p:txBody>
      </p:sp>
      <p:pic>
        <p:nvPicPr>
          <p:cNvPr id="4" name="Рисунок 3" descr="Изображение выглядит как снимок экрана&#10;&#10;Автоматически созданное описание">
            <a:extLst>
              <a:ext uri="{FF2B5EF4-FFF2-40B4-BE49-F238E27FC236}">
                <a16:creationId xmlns:a16="http://schemas.microsoft.com/office/drawing/2014/main" id="{4CD8BE54-1EB7-4913-A5EB-2A3912F4C808}"/>
              </a:ext>
            </a:extLst>
          </p:cNvPr>
          <p:cNvPicPr>
            <a:picLocks noChangeAspect="1"/>
          </p:cNvPicPr>
          <p:nvPr/>
        </p:nvPicPr>
        <p:blipFill>
          <a:blip r:embed="rId3"/>
          <a:stretch>
            <a:fillRect/>
          </a:stretch>
        </p:blipFill>
        <p:spPr>
          <a:xfrm>
            <a:off x="0" y="690042"/>
            <a:ext cx="4753429" cy="1737014"/>
          </a:xfrm>
          <a:prstGeom prst="rect">
            <a:avLst/>
          </a:prstGeom>
        </p:spPr>
      </p:pic>
      <p:pic>
        <p:nvPicPr>
          <p:cNvPr id="6" name="Рисунок 5" descr="Изображение выглядит как снимок экрана&#10;&#10;Автоматически созданное описание">
            <a:extLst>
              <a:ext uri="{FF2B5EF4-FFF2-40B4-BE49-F238E27FC236}">
                <a16:creationId xmlns:a16="http://schemas.microsoft.com/office/drawing/2014/main" id="{7B26F546-9950-40C3-B599-012E1C9DC960}"/>
              </a:ext>
            </a:extLst>
          </p:cNvPr>
          <p:cNvPicPr>
            <a:picLocks noChangeAspect="1"/>
          </p:cNvPicPr>
          <p:nvPr/>
        </p:nvPicPr>
        <p:blipFill>
          <a:blip r:embed="rId4"/>
          <a:stretch>
            <a:fillRect/>
          </a:stretch>
        </p:blipFill>
        <p:spPr>
          <a:xfrm>
            <a:off x="4753430" y="690042"/>
            <a:ext cx="4219038" cy="1737014"/>
          </a:xfrm>
          <a:prstGeom prst="rect">
            <a:avLst/>
          </a:prstGeom>
        </p:spPr>
      </p:pic>
      <p:pic>
        <p:nvPicPr>
          <p:cNvPr id="9" name="Рисунок 8" descr="Изображение выглядит как текст, карта&#10;&#10;Автоматически созданное описание">
            <a:extLst>
              <a:ext uri="{FF2B5EF4-FFF2-40B4-BE49-F238E27FC236}">
                <a16:creationId xmlns:a16="http://schemas.microsoft.com/office/drawing/2014/main" id="{BEFDB34D-20BA-4BD1-84E3-1EE0429F8C56}"/>
              </a:ext>
            </a:extLst>
          </p:cNvPr>
          <p:cNvPicPr>
            <a:picLocks noChangeAspect="1"/>
          </p:cNvPicPr>
          <p:nvPr/>
        </p:nvPicPr>
        <p:blipFill>
          <a:blip r:embed="rId5"/>
          <a:stretch>
            <a:fillRect/>
          </a:stretch>
        </p:blipFill>
        <p:spPr>
          <a:xfrm>
            <a:off x="3344236" y="2427056"/>
            <a:ext cx="2818388" cy="2667927"/>
          </a:xfrm>
          <a:prstGeom prst="rect">
            <a:avLst/>
          </a:prstGeom>
        </p:spPr>
      </p:pic>
    </p:spTree>
    <p:extLst>
      <p:ext uri="{BB962C8B-B14F-4D97-AF65-F5344CB8AC3E}">
        <p14:creationId xmlns:p14="http://schemas.microsoft.com/office/powerpoint/2010/main" val="80939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E514F4B-7DA5-48D5-99C7-4180A96BE15D}"/>
              </a:ext>
            </a:extLst>
          </p:cNvPr>
          <p:cNvSpPr>
            <a:spLocks noGrp="1"/>
          </p:cNvSpPr>
          <p:nvPr>
            <p:ph type="title"/>
          </p:nvPr>
        </p:nvSpPr>
        <p:spPr>
          <a:xfrm>
            <a:off x="0" y="0"/>
            <a:ext cx="6273934" cy="620483"/>
          </a:xfrm>
        </p:spPr>
        <p:txBody>
          <a:bodyPr vert="horz" lIns="91440" tIns="45720" rIns="91440" bIns="45720" rtlCol="0" anchor="t" anchorCtr="0">
            <a:normAutofit/>
          </a:bodyPr>
          <a:lstStyle/>
          <a:p>
            <a:r>
              <a:rPr lang="en-US" b="1" dirty="0"/>
              <a:t>PWM timer</a:t>
            </a:r>
          </a:p>
        </p:txBody>
      </p:sp>
      <p:pic>
        <p:nvPicPr>
          <p:cNvPr id="4" name="Рисунок 3" descr="Изображение выглядит как снимок экрана&#10;&#10;Автоматически созданное описание">
            <a:extLst>
              <a:ext uri="{FF2B5EF4-FFF2-40B4-BE49-F238E27FC236}">
                <a16:creationId xmlns:a16="http://schemas.microsoft.com/office/drawing/2014/main" id="{5FA5BD23-B5C1-408F-B0B2-4543EE7BFA40}"/>
              </a:ext>
            </a:extLst>
          </p:cNvPr>
          <p:cNvPicPr>
            <a:picLocks noChangeAspect="1"/>
          </p:cNvPicPr>
          <p:nvPr/>
        </p:nvPicPr>
        <p:blipFill>
          <a:blip r:embed="rId3"/>
          <a:stretch>
            <a:fillRect/>
          </a:stretch>
        </p:blipFill>
        <p:spPr>
          <a:xfrm>
            <a:off x="78343" y="830128"/>
            <a:ext cx="6542292" cy="4313372"/>
          </a:xfrm>
          <a:prstGeom prst="rect">
            <a:avLst/>
          </a:prstGeom>
        </p:spPr>
      </p:pic>
      <p:sp>
        <p:nvSpPr>
          <p:cNvPr id="2" name="TextBox 1">
            <a:extLst>
              <a:ext uri="{FF2B5EF4-FFF2-40B4-BE49-F238E27FC236}">
                <a16:creationId xmlns:a16="http://schemas.microsoft.com/office/drawing/2014/main" id="{35320BD7-2634-4AFE-94A7-BAF88B29E7A3}"/>
              </a:ext>
            </a:extLst>
          </p:cNvPr>
          <p:cNvSpPr txBox="1"/>
          <p:nvPr/>
        </p:nvSpPr>
        <p:spPr>
          <a:xfrm>
            <a:off x="6794810" y="4267200"/>
            <a:ext cx="1628078" cy="646331"/>
          </a:xfrm>
          <a:prstGeom prst="rect">
            <a:avLst/>
          </a:prstGeom>
          <a:noFill/>
        </p:spPr>
        <p:txBody>
          <a:bodyPr wrap="square" rtlCol="0">
            <a:spAutoFit/>
          </a:bodyPr>
          <a:lstStyle/>
          <a:p>
            <a:r>
              <a:rPr lang="en-US" dirty="0"/>
              <a:t>Period – ARR</a:t>
            </a:r>
          </a:p>
          <a:p>
            <a:r>
              <a:rPr lang="en-US" dirty="0"/>
              <a:t>Width – </a:t>
            </a:r>
            <a:r>
              <a:rPr lang="en-US" dirty="0" err="1"/>
              <a:t>CCRx</a:t>
            </a:r>
            <a:endParaRPr lang="ru-RU" dirty="0"/>
          </a:p>
        </p:txBody>
      </p:sp>
    </p:spTree>
    <p:extLst>
      <p:ext uri="{BB962C8B-B14F-4D97-AF65-F5344CB8AC3E}">
        <p14:creationId xmlns:p14="http://schemas.microsoft.com/office/powerpoint/2010/main" val="3980096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Рисунок 9">
            <a:extLst>
              <a:ext uri="{FF2B5EF4-FFF2-40B4-BE49-F238E27FC236}">
                <a16:creationId xmlns:a16="http://schemas.microsoft.com/office/drawing/2014/main" id="{35C23675-38BF-4E25-B2FE-9B7487E43075}"/>
              </a:ext>
            </a:extLst>
          </p:cNvPr>
          <p:cNvPicPr>
            <a:picLocks noChangeAspect="1"/>
          </p:cNvPicPr>
          <p:nvPr/>
        </p:nvPicPr>
        <p:blipFill>
          <a:blip r:embed="rId3"/>
          <a:stretch>
            <a:fillRect/>
          </a:stretch>
        </p:blipFill>
        <p:spPr>
          <a:xfrm>
            <a:off x="255035" y="618732"/>
            <a:ext cx="4573247" cy="4524767"/>
          </a:xfrm>
          <a:prstGeom prst="rect">
            <a:avLst/>
          </a:prstGeom>
        </p:spPr>
      </p:pic>
      <p:sp>
        <p:nvSpPr>
          <p:cNvPr id="8" name="Title 1">
            <a:extLst>
              <a:ext uri="{FF2B5EF4-FFF2-40B4-BE49-F238E27FC236}">
                <a16:creationId xmlns:a16="http://schemas.microsoft.com/office/drawing/2014/main" id="{8E514F4B-7DA5-48D5-99C7-4180A96BE15D}"/>
              </a:ext>
            </a:extLst>
          </p:cNvPr>
          <p:cNvSpPr>
            <a:spLocks noGrp="1"/>
          </p:cNvSpPr>
          <p:nvPr>
            <p:ph type="title"/>
          </p:nvPr>
        </p:nvSpPr>
        <p:spPr>
          <a:xfrm>
            <a:off x="0" y="0"/>
            <a:ext cx="6273934" cy="620483"/>
          </a:xfrm>
        </p:spPr>
        <p:txBody>
          <a:bodyPr vert="horz" lIns="91440" tIns="45720" rIns="91440" bIns="45720" rtlCol="0" anchor="t" anchorCtr="0">
            <a:normAutofit/>
          </a:bodyPr>
          <a:lstStyle/>
          <a:p>
            <a:r>
              <a:rPr lang="en-US" b="1"/>
              <a:t>General-purpose timers</a:t>
            </a:r>
          </a:p>
        </p:txBody>
      </p:sp>
      <p:pic>
        <p:nvPicPr>
          <p:cNvPr id="12" name="Рисунок 11">
            <a:extLst>
              <a:ext uri="{FF2B5EF4-FFF2-40B4-BE49-F238E27FC236}">
                <a16:creationId xmlns:a16="http://schemas.microsoft.com/office/drawing/2014/main" id="{F8EB86C8-1CC6-4E14-A028-A7151170AB4D}"/>
              </a:ext>
            </a:extLst>
          </p:cNvPr>
          <p:cNvPicPr>
            <a:picLocks noChangeAspect="1"/>
          </p:cNvPicPr>
          <p:nvPr/>
        </p:nvPicPr>
        <p:blipFill>
          <a:blip r:embed="rId4"/>
          <a:stretch>
            <a:fillRect/>
          </a:stretch>
        </p:blipFill>
        <p:spPr>
          <a:xfrm>
            <a:off x="5494564" y="1569583"/>
            <a:ext cx="1943100" cy="219075"/>
          </a:xfrm>
          <a:prstGeom prst="rect">
            <a:avLst/>
          </a:prstGeom>
        </p:spPr>
      </p:pic>
      <p:pic>
        <p:nvPicPr>
          <p:cNvPr id="14" name="Рисунок 13">
            <a:extLst>
              <a:ext uri="{FF2B5EF4-FFF2-40B4-BE49-F238E27FC236}">
                <a16:creationId xmlns:a16="http://schemas.microsoft.com/office/drawing/2014/main" id="{C0E03C4A-DF7E-4B19-9815-3A0C2A53165C}"/>
              </a:ext>
            </a:extLst>
          </p:cNvPr>
          <p:cNvPicPr>
            <a:picLocks noChangeAspect="1"/>
          </p:cNvPicPr>
          <p:nvPr/>
        </p:nvPicPr>
        <p:blipFill>
          <a:blip r:embed="rId5"/>
          <a:stretch>
            <a:fillRect/>
          </a:stretch>
        </p:blipFill>
        <p:spPr>
          <a:xfrm>
            <a:off x="5494564" y="2004787"/>
            <a:ext cx="752475" cy="219075"/>
          </a:xfrm>
          <a:prstGeom prst="rect">
            <a:avLst/>
          </a:prstGeom>
        </p:spPr>
      </p:pic>
      <p:pic>
        <p:nvPicPr>
          <p:cNvPr id="16" name="Рисунок 15">
            <a:extLst>
              <a:ext uri="{FF2B5EF4-FFF2-40B4-BE49-F238E27FC236}">
                <a16:creationId xmlns:a16="http://schemas.microsoft.com/office/drawing/2014/main" id="{3894C201-014E-4DFB-A616-E0B43452B7C6}"/>
              </a:ext>
            </a:extLst>
          </p:cNvPr>
          <p:cNvPicPr>
            <a:picLocks noChangeAspect="1"/>
          </p:cNvPicPr>
          <p:nvPr/>
        </p:nvPicPr>
        <p:blipFill>
          <a:blip r:embed="rId6"/>
          <a:stretch>
            <a:fillRect/>
          </a:stretch>
        </p:blipFill>
        <p:spPr>
          <a:xfrm>
            <a:off x="5494564" y="2439991"/>
            <a:ext cx="838200" cy="238125"/>
          </a:xfrm>
          <a:prstGeom prst="rect">
            <a:avLst/>
          </a:prstGeom>
        </p:spPr>
      </p:pic>
      <p:pic>
        <p:nvPicPr>
          <p:cNvPr id="18" name="Рисунок 17">
            <a:extLst>
              <a:ext uri="{FF2B5EF4-FFF2-40B4-BE49-F238E27FC236}">
                <a16:creationId xmlns:a16="http://schemas.microsoft.com/office/drawing/2014/main" id="{759755EC-3CB6-4DB8-8527-22599A20EDA3}"/>
              </a:ext>
            </a:extLst>
          </p:cNvPr>
          <p:cNvPicPr>
            <a:picLocks noChangeAspect="1"/>
          </p:cNvPicPr>
          <p:nvPr/>
        </p:nvPicPr>
        <p:blipFill>
          <a:blip r:embed="rId7"/>
          <a:stretch>
            <a:fillRect/>
          </a:stretch>
        </p:blipFill>
        <p:spPr>
          <a:xfrm>
            <a:off x="5494564" y="2939835"/>
            <a:ext cx="1381125" cy="219075"/>
          </a:xfrm>
          <a:prstGeom prst="rect">
            <a:avLst/>
          </a:prstGeom>
        </p:spPr>
      </p:pic>
      <p:pic>
        <p:nvPicPr>
          <p:cNvPr id="20" name="Рисунок 19">
            <a:extLst>
              <a:ext uri="{FF2B5EF4-FFF2-40B4-BE49-F238E27FC236}">
                <a16:creationId xmlns:a16="http://schemas.microsoft.com/office/drawing/2014/main" id="{D816B8C1-E80B-4ED3-9C7D-92A2370B59D4}"/>
              </a:ext>
            </a:extLst>
          </p:cNvPr>
          <p:cNvPicPr>
            <a:picLocks noChangeAspect="1"/>
          </p:cNvPicPr>
          <p:nvPr/>
        </p:nvPicPr>
        <p:blipFill>
          <a:blip r:embed="rId8"/>
          <a:stretch>
            <a:fillRect/>
          </a:stretch>
        </p:blipFill>
        <p:spPr>
          <a:xfrm>
            <a:off x="5494564" y="3245981"/>
            <a:ext cx="3009900" cy="238125"/>
          </a:xfrm>
          <a:prstGeom prst="rect">
            <a:avLst/>
          </a:prstGeom>
        </p:spPr>
      </p:pic>
      <p:pic>
        <p:nvPicPr>
          <p:cNvPr id="22" name="Рисунок 21">
            <a:extLst>
              <a:ext uri="{FF2B5EF4-FFF2-40B4-BE49-F238E27FC236}">
                <a16:creationId xmlns:a16="http://schemas.microsoft.com/office/drawing/2014/main" id="{F8082548-61DA-4F55-AFFE-9B09E4F04EE1}"/>
              </a:ext>
            </a:extLst>
          </p:cNvPr>
          <p:cNvPicPr>
            <a:picLocks noChangeAspect="1"/>
          </p:cNvPicPr>
          <p:nvPr/>
        </p:nvPicPr>
        <p:blipFill>
          <a:blip r:embed="rId9"/>
          <a:stretch>
            <a:fillRect/>
          </a:stretch>
        </p:blipFill>
        <p:spPr>
          <a:xfrm>
            <a:off x="5494564" y="3533837"/>
            <a:ext cx="2876550" cy="180975"/>
          </a:xfrm>
          <a:prstGeom prst="rect">
            <a:avLst/>
          </a:prstGeom>
        </p:spPr>
      </p:pic>
    </p:spTree>
    <p:extLst>
      <p:ext uri="{BB962C8B-B14F-4D97-AF65-F5344CB8AC3E}">
        <p14:creationId xmlns:p14="http://schemas.microsoft.com/office/powerpoint/2010/main" val="3860355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E514F4B-7DA5-48D5-99C7-4180A96BE15D}"/>
              </a:ext>
            </a:extLst>
          </p:cNvPr>
          <p:cNvSpPr>
            <a:spLocks noGrp="1"/>
          </p:cNvSpPr>
          <p:nvPr>
            <p:ph type="title"/>
          </p:nvPr>
        </p:nvSpPr>
        <p:spPr>
          <a:xfrm>
            <a:off x="0" y="0"/>
            <a:ext cx="6273934" cy="620483"/>
          </a:xfrm>
        </p:spPr>
        <p:txBody>
          <a:bodyPr vert="horz" lIns="91440" tIns="45720" rIns="91440" bIns="45720" rtlCol="0" anchor="t" anchorCtr="0">
            <a:normAutofit/>
          </a:bodyPr>
          <a:lstStyle/>
          <a:p>
            <a:r>
              <a:rPr lang="en-US" b="1" dirty="0"/>
              <a:t>Capture/compare channels</a:t>
            </a:r>
          </a:p>
        </p:txBody>
      </p:sp>
      <p:pic>
        <p:nvPicPr>
          <p:cNvPr id="2" name="Рисунок 1">
            <a:extLst>
              <a:ext uri="{FF2B5EF4-FFF2-40B4-BE49-F238E27FC236}">
                <a16:creationId xmlns:a16="http://schemas.microsoft.com/office/drawing/2014/main" id="{6B75BD49-54B4-48E2-A2FA-8B483FCB753A}"/>
              </a:ext>
            </a:extLst>
          </p:cNvPr>
          <p:cNvPicPr>
            <a:picLocks noChangeAspect="1"/>
          </p:cNvPicPr>
          <p:nvPr/>
        </p:nvPicPr>
        <p:blipFill>
          <a:blip r:embed="rId3"/>
          <a:stretch>
            <a:fillRect/>
          </a:stretch>
        </p:blipFill>
        <p:spPr>
          <a:xfrm>
            <a:off x="355599" y="721964"/>
            <a:ext cx="8287657" cy="3704893"/>
          </a:xfrm>
          <a:prstGeom prst="rect">
            <a:avLst/>
          </a:prstGeom>
        </p:spPr>
      </p:pic>
    </p:spTree>
    <p:extLst>
      <p:ext uri="{BB962C8B-B14F-4D97-AF65-F5344CB8AC3E}">
        <p14:creationId xmlns:p14="http://schemas.microsoft.com/office/powerpoint/2010/main" val="1752130224"/>
      </p:ext>
    </p:extLst>
  </p:cSld>
  <p:clrMapOvr>
    <a:masterClrMapping/>
  </p:clrMapOvr>
</p:sld>
</file>

<file path=ppt/theme/theme1.xml><?xml version="1.0" encoding="utf-8"?>
<a:theme xmlns:a="http://schemas.openxmlformats.org/drawingml/2006/main" name="Cover">
  <a:themeElements>
    <a:clrScheme name="Серая">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over">
  <a:themeElements>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10766</TotalTime>
  <Words>2625</Words>
  <Application>Microsoft Office PowerPoint</Application>
  <PresentationFormat>Экран (16:9)</PresentationFormat>
  <Paragraphs>229</Paragraphs>
  <Slides>31</Slides>
  <Notes>28</Notes>
  <HiddenSlides>0</HiddenSlides>
  <MMClips>0</MMClips>
  <ScaleCrop>false</ScaleCrop>
  <HeadingPairs>
    <vt:vector size="6" baseType="variant">
      <vt:variant>
        <vt:lpstr>Использованные шрифты</vt:lpstr>
      </vt:variant>
      <vt:variant>
        <vt:i4>5</vt:i4>
      </vt:variant>
      <vt:variant>
        <vt:lpstr>Тема</vt:lpstr>
      </vt:variant>
      <vt:variant>
        <vt:i4>2</vt:i4>
      </vt:variant>
      <vt:variant>
        <vt:lpstr>Заголовки слайдов</vt:lpstr>
      </vt:variant>
      <vt:variant>
        <vt:i4>31</vt:i4>
      </vt:variant>
    </vt:vector>
  </HeadingPairs>
  <TitlesOfParts>
    <vt:vector size="38" baseType="lpstr">
      <vt:lpstr>Arial</vt:lpstr>
      <vt:lpstr>Arial-BoldMT</vt:lpstr>
      <vt:lpstr>Calibri</vt:lpstr>
      <vt:lpstr>Cambria Math</vt:lpstr>
      <vt:lpstr>Wingdings</vt:lpstr>
      <vt:lpstr>Cover</vt:lpstr>
      <vt:lpstr>1_Cover</vt:lpstr>
      <vt:lpstr>Цифровая и микроконтроллерная техника</vt:lpstr>
      <vt:lpstr>Brushed DC electric motor</vt:lpstr>
      <vt:lpstr>Motor controller</vt:lpstr>
      <vt:lpstr>H-bridge</vt:lpstr>
      <vt:lpstr>Pulse-width Modulation</vt:lpstr>
      <vt:lpstr>PWM Motor Control</vt:lpstr>
      <vt:lpstr>PWM timer</vt:lpstr>
      <vt:lpstr>General-purpose timers</vt:lpstr>
      <vt:lpstr>Capture/compare channels</vt:lpstr>
      <vt:lpstr>Capture/compare channels</vt:lpstr>
      <vt:lpstr>Output compare mode</vt:lpstr>
      <vt:lpstr>One pulse mode</vt:lpstr>
      <vt:lpstr>PWM</vt:lpstr>
      <vt:lpstr>PWM center-aligned mode</vt:lpstr>
      <vt:lpstr>Capture/compare channels</vt:lpstr>
      <vt:lpstr>PWM input mode</vt:lpstr>
      <vt:lpstr>Encoders</vt:lpstr>
      <vt:lpstr>Encoder interface mode</vt:lpstr>
      <vt:lpstr>Encoder interface mode</vt:lpstr>
      <vt:lpstr>Timer’s registers</vt:lpstr>
      <vt:lpstr>Timer’s registers</vt:lpstr>
      <vt:lpstr>Timer’s registers</vt:lpstr>
      <vt:lpstr>Timer’s registers</vt:lpstr>
      <vt:lpstr>Timer’s registers</vt:lpstr>
      <vt:lpstr>Timer’s registers</vt:lpstr>
      <vt:lpstr>Timer’s registers</vt:lpstr>
      <vt:lpstr>Timer’s registers</vt:lpstr>
      <vt:lpstr>Timer’s registers</vt:lpstr>
      <vt:lpstr>PWM set algorithm</vt:lpstr>
      <vt:lpstr>Encoder mode enable algorithm</vt:lpstr>
      <vt:lpstr>Thank you for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dc:creator>
  <cp:lastModifiedBy>Власов Сергей Михайлович</cp:lastModifiedBy>
  <cp:revision>155</cp:revision>
  <dcterms:created xsi:type="dcterms:W3CDTF">2014-06-27T12:30:22Z</dcterms:created>
  <dcterms:modified xsi:type="dcterms:W3CDTF">2022-11-17T04:34:14Z</dcterms:modified>
</cp:coreProperties>
</file>